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5143500" type="screen16x9"/>
  <p:notesSz cx="6858000" cy="9144000"/>
  <p:embeddedFontLst>
    <p:embeddedFont>
      <p:font typeface="Economica" charset="0"/>
      <p:regular r:id="rId15"/>
      <p:bold r:id="rId16"/>
      <p:italic r:id="rId17"/>
      <p:boldItalic r:id="rId18"/>
    </p:embeddedFont>
    <p:embeddedFont>
      <p:font typeface="Open Sans" charset="0"/>
      <p:regular r:id="rId19"/>
      <p:bold r:id="rId20"/>
      <p:italic r:id="rId21"/>
      <p:boldItalic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1" d="100"/>
          <a:sy n="91" d="100"/>
        </p:scale>
        <p:origin x="-786" y="-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a1fcbd059c_0_2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a1fcbd059c_0_2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a1fcbd059c_0_2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a1fcbd059c_0_2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a1fcbd059c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a1fcbd059c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a1fcbd059c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a1fcbd059c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a1fcbd059c_0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a1fcbd059c_0_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a1fcbd059c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a1fcbd059c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a1fcbd059c_0_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a1fcbd059c_0_1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a1fcbd059c_0_1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a1fcbd059c_0_1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1fcbd059c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1fcbd059c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a1fcbd059c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a1fcbd059c_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a1fcbd059c_1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a1fcbd059c_1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2744013" y="756700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1" name="Google Shape;11;p2"/>
          <p:cNvSpPr/>
          <p:nvPr/>
        </p:nvSpPr>
        <p:spPr>
          <a:xfrm rot="10800000">
            <a:off x="5318350" y="3266725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044700" y="1444255"/>
            <a:ext cx="3054600" cy="153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3044700" y="3116580"/>
            <a:ext cx="3054600" cy="70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1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11"/>
          <p:cNvSpPr txBox="1">
            <a:spLocks noGrp="1"/>
          </p:cNvSpPr>
          <p:nvPr>
            <p:ph type="title" hasCustomPrompt="1"/>
          </p:nvPr>
        </p:nvSpPr>
        <p:spPr>
          <a:xfrm>
            <a:off x="311700" y="957125"/>
            <a:ext cx="8520600" cy="21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4" name="Google Shape;54;p11"/>
          <p:cNvSpPr txBox="1">
            <a:spLocks noGrp="1"/>
          </p:cNvSpPr>
          <p:nvPr>
            <p:ph type="body" idx="1"/>
          </p:nvPr>
        </p:nvSpPr>
        <p:spPr>
          <a:xfrm>
            <a:off x="311700" y="3162000"/>
            <a:ext cx="85206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 flipH="1">
            <a:off x="7595938" y="460225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7" name="Google Shape;17;p3"/>
          <p:cNvSpPr/>
          <p:nvPr/>
        </p:nvSpPr>
        <p:spPr>
          <a:xfrm rot="10800000" flipH="1">
            <a:off x="466425" y="3558325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773700" y="1806450"/>
            <a:ext cx="7596600" cy="153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39999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2"/>
          </p:nvPr>
        </p:nvSpPr>
        <p:spPr>
          <a:xfrm>
            <a:off x="4832400" y="1225225"/>
            <a:ext cx="39999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body" idx="1"/>
          </p:nvPr>
        </p:nvSpPr>
        <p:spPr>
          <a:xfrm>
            <a:off x="311700" y="1399400"/>
            <a:ext cx="2808000" cy="27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8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5878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0" name="Google Shape;40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3" name="Google Shape;43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4" name="Google Shape;44;p9"/>
          <p:cNvSpPr txBox="1">
            <a:spLocks noGrp="1"/>
          </p:cNvSpPr>
          <p:nvPr>
            <p:ph type="title"/>
          </p:nvPr>
        </p:nvSpPr>
        <p:spPr>
          <a:xfrm>
            <a:off x="265500" y="929275"/>
            <a:ext cx="4045200" cy="178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57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 txBox="1">
            <a:spLocks noGrp="1"/>
          </p:cNvSpPr>
          <p:nvPr>
            <p:ph type="body" idx="1"/>
          </p:nvPr>
        </p:nvSpPr>
        <p:spPr>
          <a:xfrm>
            <a:off x="319500" y="421892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</a:lstStyle>
          <a:p>
            <a:endParaRPr/>
          </a:p>
        </p:txBody>
      </p:sp>
      <p:sp>
        <p:nvSpPr>
          <p:cNvPr id="50" name="Google Shape;50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lux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3"/>
          <p:cNvSpPr txBox="1">
            <a:spLocks noGrp="1"/>
          </p:cNvSpPr>
          <p:nvPr>
            <p:ph type="ctrTitle"/>
          </p:nvPr>
        </p:nvSpPr>
        <p:spPr>
          <a:xfrm>
            <a:off x="2661475" y="617247"/>
            <a:ext cx="4005000" cy="229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5300"/>
              <a:t>Taniec</a:t>
            </a:r>
            <a:endParaRPr sz="5500"/>
          </a:p>
        </p:txBody>
      </p:sp>
      <p:sp>
        <p:nvSpPr>
          <p:cNvPr id="63" name="Google Shape;63;p13"/>
          <p:cNvSpPr txBox="1"/>
          <p:nvPr/>
        </p:nvSpPr>
        <p:spPr>
          <a:xfrm>
            <a:off x="5124725" y="1023075"/>
            <a:ext cx="1257600" cy="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2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                                Zalety Tańca</a:t>
            </a:r>
            <a:endParaRPr/>
          </a:p>
        </p:txBody>
      </p:sp>
      <p:sp>
        <p:nvSpPr>
          <p:cNvPr id="123" name="Google Shape;123;p22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* wyrabia kondycję                                    * dodaje pewności siebie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pl"/>
              <a:t>* pomaga schudnąć                                  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pl"/>
              <a:t>* poprawia gibkość i elastyczność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pl"/>
              <a:t>* zwiększa koordynację ruchową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pl"/>
              <a:t>* dodaje energii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pl"/>
              <a:t>* zwalcza stres i depresje 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05650" y="434550"/>
            <a:ext cx="5901375" cy="3939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4"/>
          <p:cNvSpPr txBox="1">
            <a:spLocks noGrp="1"/>
          </p:cNvSpPr>
          <p:nvPr>
            <p:ph type="title"/>
          </p:nvPr>
        </p:nvSpPr>
        <p:spPr>
          <a:xfrm>
            <a:off x="2989550" y="2156100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Julia Zyber 8D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4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                      Na Czym Polega Taniec ?</a:t>
            </a:r>
            <a:endParaRPr/>
          </a:p>
        </p:txBody>
      </p:sp>
      <p:sp>
        <p:nvSpPr>
          <p:cNvPr id="69" name="Google Shape;69;p14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pl"/>
              <a:t>Taniec to układ rytmicznych ruchów ciała, powstających spontanicznie pod wpływem bodźców emocjonalnych lub świadomie wyrażających pewne stany psychiczne, skoordynowanych zazwyczaj ze zrytmizowaną muzyką lub tylko elementem rytmicznym.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5"/>
          <p:cNvSpPr txBox="1">
            <a:spLocks noGrp="1"/>
          </p:cNvSpPr>
          <p:nvPr>
            <p:ph type="body" idx="1"/>
          </p:nvPr>
        </p:nvSpPr>
        <p:spPr>
          <a:xfrm>
            <a:off x="311700" y="1121950"/>
            <a:ext cx="8520600" cy="33540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pl" sz="4800"/>
              <a:t>          Rodzaje Tańców</a:t>
            </a:r>
            <a:endParaRPr sz="4800"/>
          </a:p>
        </p:txBody>
      </p:sp>
      <p:pic>
        <p:nvPicPr>
          <p:cNvPr id="75" name="Google Shape;7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90250" y="2118700"/>
            <a:ext cx="3560800" cy="21706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6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Taniec Nowoczesny</a:t>
            </a:r>
            <a:endParaRPr/>
          </a:p>
        </p:txBody>
      </p:sp>
      <p:sp>
        <p:nvSpPr>
          <p:cNvPr id="81" name="Google Shape;81;p16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900"/>
              <a:t>Taniec Nowoczesny - taniec, w skład którego wchodzą wszystkie style poza tańcem klasycznym.</a:t>
            </a:r>
            <a:endParaRPr sz="19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pl" sz="1900"/>
              <a:t>Powstał w Ameryce w XX wieku w wyniku zerwania z tradycją baletową i poszukiwania nowych form i zasad ruchu tanecznego</a:t>
            </a:r>
            <a:endParaRPr sz="1900"/>
          </a:p>
        </p:txBody>
      </p:sp>
      <p:pic>
        <p:nvPicPr>
          <p:cNvPr id="82" name="Google Shape;8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56425" y="2571750"/>
            <a:ext cx="2375875" cy="205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Breakdance</a:t>
            </a:r>
            <a:endParaRPr/>
          </a:p>
        </p:txBody>
      </p:sp>
      <p:sp>
        <p:nvSpPr>
          <p:cNvPr id="88" name="Google Shape;88;p17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pl" sz="1700"/>
              <a:t>Breakdance- rodzaj specyficznego i unikatowego tańca z dużą liczbą elementów siłowo-sprawnościowych oraz kroków wykonywanych ,,w parterze” czyli rękami i nogami na ziemi. Taniec ten narodził się w latach 70. w Bronksie, dzielnicy Nowego Jorku i jest on jednym z 4 podstawowych i nieodłącznych elementów kultury hip hop obok rapu.</a:t>
            </a:r>
            <a:endParaRPr sz="1700"/>
          </a:p>
        </p:txBody>
      </p:sp>
      <p:pic>
        <p:nvPicPr>
          <p:cNvPr id="89" name="Google Shape;8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99943" y="2815550"/>
            <a:ext cx="2232350" cy="1632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8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Salsa</a:t>
            </a:r>
            <a:endParaRPr/>
          </a:p>
        </p:txBody>
      </p:sp>
      <p:sp>
        <p:nvSpPr>
          <p:cNvPr id="95" name="Google Shape;95;p18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pl"/>
              <a:t>Salsa jest popularnym na całym świecie tańcem Latyno-Amerykańskim o pochodzeniu karaibskim rozwiniętym szczególnie na Kubie i w Ameryce, tańczonym do muzyki również zwaną salsą.</a:t>
            </a:r>
            <a:endParaRPr/>
          </a:p>
        </p:txBody>
      </p:sp>
      <p:pic>
        <p:nvPicPr>
          <p:cNvPr id="96" name="Google Shape;9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77125" y="2162725"/>
            <a:ext cx="3055175" cy="2228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9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Hip-Hop</a:t>
            </a:r>
            <a:endParaRPr/>
          </a:p>
        </p:txBody>
      </p:sp>
      <p:sp>
        <p:nvSpPr>
          <p:cNvPr id="102" name="Google Shape;102;p19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pl"/>
              <a:t>Hip-Hop - należy do ulicznych stylów tańca obejmuje szeroki zakres ruchów pochodzących z różnych stylów : old school hip hop, hip hop new style, hip hop new age oraz hip hop freestyle. </a:t>
            </a:r>
            <a:endParaRPr/>
          </a:p>
        </p:txBody>
      </p:sp>
      <p:pic>
        <p:nvPicPr>
          <p:cNvPr id="103" name="Google Shape;10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65627" y="2058251"/>
            <a:ext cx="3066671" cy="2520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0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Taniec Towarzyski</a:t>
            </a:r>
            <a:endParaRPr/>
          </a:p>
        </p:txBody>
      </p:sp>
      <p:sp>
        <p:nvSpPr>
          <p:cNvPr id="109" name="Google Shape;109;p20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pl"/>
              <a:t>Taniec Towarzyski- forma rozrywki wywodząca się z tańców salonowych i zabaw ludowych, uprawiana od początku XX wieku, na początku był to taniec dla klas uprzywilejowanych, natomiast tańce ludowe pozostawiano klasom niższym.</a:t>
            </a:r>
            <a:endParaRPr/>
          </a:p>
        </p:txBody>
      </p:sp>
      <p:pic>
        <p:nvPicPr>
          <p:cNvPr id="110" name="Google Shape;11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96794" y="2188100"/>
            <a:ext cx="2335500" cy="2743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1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Popping</a:t>
            </a:r>
            <a:endParaRPr/>
          </a:p>
        </p:txBody>
      </p:sp>
      <p:sp>
        <p:nvSpPr>
          <p:cNvPr id="116" name="Google Shape;116;p21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pl"/>
              <a:t>Popping- taniec uliczny zaliczany jako jeden z oryginalnych ,,funky style”. Polega on na szybkim spinaniu i rozluźnianiu mięśni w rytmie muzyki w połączeniu z różnymi pozami i ruchami.  </a:t>
            </a:r>
            <a:endParaRPr/>
          </a:p>
        </p:txBody>
      </p:sp>
      <p:pic>
        <p:nvPicPr>
          <p:cNvPr id="117" name="Google Shape;11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22450" y="2095150"/>
            <a:ext cx="1909850" cy="2755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Luxe">
  <a:themeElements>
    <a:clrScheme name="Luxe">
      <a:dk1>
        <a:srgbClr val="000000"/>
      </a:dk1>
      <a:lt1>
        <a:srgbClr val="FFFFFF"/>
      </a:lt1>
      <a:dk2>
        <a:srgbClr val="B7B7B7"/>
      </a:dk2>
      <a:lt2>
        <a:srgbClr val="CCA677"/>
      </a:lt2>
      <a:accent1>
        <a:srgbClr val="5D4037"/>
      </a:accent1>
      <a:accent2>
        <a:srgbClr val="455A64"/>
      </a:accent2>
      <a:accent3>
        <a:srgbClr val="607D8B"/>
      </a:accent3>
      <a:accent4>
        <a:srgbClr val="78909C"/>
      </a:accent4>
      <a:accent5>
        <a:srgbClr val="57BB8A"/>
      </a:accent5>
      <a:accent6>
        <a:srgbClr val="DCE755"/>
      </a:accent6>
      <a:hlink>
        <a:srgbClr val="57BB8A"/>
      </a:hlink>
      <a:folHlink>
        <a:srgbClr val="57BB8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298</Words>
  <Application>Microsoft Office PowerPoint</Application>
  <PresentationFormat>Pokaz na ekranie (16:9)</PresentationFormat>
  <Paragraphs>25</Paragraphs>
  <Slides>12</Slides>
  <Notes>12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12</vt:i4>
      </vt:variant>
    </vt:vector>
  </HeadingPairs>
  <TitlesOfParts>
    <vt:vector size="16" baseType="lpstr">
      <vt:lpstr>Arial</vt:lpstr>
      <vt:lpstr>Economica</vt:lpstr>
      <vt:lpstr>Open Sans</vt:lpstr>
      <vt:lpstr>Luxe</vt:lpstr>
      <vt:lpstr>Taniec</vt:lpstr>
      <vt:lpstr>                      Na Czym Polega Taniec ?</vt:lpstr>
      <vt:lpstr>Slajd 3</vt:lpstr>
      <vt:lpstr>Taniec Nowoczesny</vt:lpstr>
      <vt:lpstr>Breakdance</vt:lpstr>
      <vt:lpstr>Salsa</vt:lpstr>
      <vt:lpstr>Hip-Hop</vt:lpstr>
      <vt:lpstr>Taniec Towarzyski</vt:lpstr>
      <vt:lpstr>Popping</vt:lpstr>
      <vt:lpstr>                                Zalety Tańca</vt:lpstr>
      <vt:lpstr>Slajd 11</vt:lpstr>
      <vt:lpstr>Julia Zyber 8D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Taniec</dc:title>
  <dc:creator>Beata Bielska</dc:creator>
  <cp:lastModifiedBy>Beata Bielska</cp:lastModifiedBy>
  <cp:revision>1</cp:revision>
  <dcterms:modified xsi:type="dcterms:W3CDTF">2021-04-10T16:08:53Z</dcterms:modified>
</cp:coreProperties>
</file>