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8"/>
  </p:notesMasterIdLst>
  <p:handoutMasterIdLst>
    <p:handoutMasterId r:id="rId59"/>
  </p:handoutMasterIdLst>
  <p:sldIdLst>
    <p:sldId id="256" r:id="rId2"/>
    <p:sldId id="258" r:id="rId3"/>
    <p:sldId id="308" r:id="rId4"/>
    <p:sldId id="280" r:id="rId5"/>
    <p:sldId id="265" r:id="rId6"/>
    <p:sldId id="264" r:id="rId7"/>
    <p:sldId id="266" r:id="rId8"/>
    <p:sldId id="270" r:id="rId9"/>
    <p:sldId id="271" r:id="rId10"/>
    <p:sldId id="293" r:id="rId11"/>
    <p:sldId id="292" r:id="rId12"/>
    <p:sldId id="313" r:id="rId13"/>
    <p:sldId id="257" r:id="rId14"/>
    <p:sldId id="272" r:id="rId15"/>
    <p:sldId id="281" r:id="rId16"/>
    <p:sldId id="327" r:id="rId17"/>
    <p:sldId id="277" r:id="rId18"/>
    <p:sldId id="263" r:id="rId19"/>
    <p:sldId id="273" r:id="rId20"/>
    <p:sldId id="295" r:id="rId21"/>
    <p:sldId id="314" r:id="rId22"/>
    <p:sldId id="346" r:id="rId23"/>
    <p:sldId id="297" r:id="rId24"/>
    <p:sldId id="334" r:id="rId25"/>
    <p:sldId id="317" r:id="rId26"/>
    <p:sldId id="299" r:id="rId27"/>
    <p:sldId id="322" r:id="rId28"/>
    <p:sldId id="351" r:id="rId29"/>
    <p:sldId id="357" r:id="rId30"/>
    <p:sldId id="305" r:id="rId31"/>
    <p:sldId id="344" r:id="rId32"/>
    <p:sldId id="306" r:id="rId33"/>
    <p:sldId id="350" r:id="rId34"/>
    <p:sldId id="335" r:id="rId35"/>
    <p:sldId id="325" r:id="rId36"/>
    <p:sldId id="354" r:id="rId37"/>
    <p:sldId id="352" r:id="rId38"/>
    <p:sldId id="353" r:id="rId39"/>
    <p:sldId id="331" r:id="rId40"/>
    <p:sldId id="332" r:id="rId41"/>
    <p:sldId id="311" r:id="rId42"/>
    <p:sldId id="323" r:id="rId43"/>
    <p:sldId id="324" r:id="rId44"/>
    <p:sldId id="318" r:id="rId45"/>
    <p:sldId id="339" r:id="rId46"/>
    <p:sldId id="340" r:id="rId47"/>
    <p:sldId id="342" r:id="rId48"/>
    <p:sldId id="341" r:id="rId49"/>
    <p:sldId id="343" r:id="rId50"/>
    <p:sldId id="328" r:id="rId51"/>
    <p:sldId id="329" r:id="rId52"/>
    <p:sldId id="290" r:id="rId53"/>
    <p:sldId id="301" r:id="rId54"/>
    <p:sldId id="291" r:id="rId55"/>
    <p:sldId id="321" r:id="rId56"/>
    <p:sldId id="330" r:id="rId57"/>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1" autoAdjust="0"/>
    <p:restoredTop sz="94316" autoAdjust="0"/>
  </p:normalViewPr>
  <p:slideViewPr>
    <p:cSldViewPr>
      <p:cViewPr varScale="1">
        <p:scale>
          <a:sx n="74" d="100"/>
          <a:sy n="74" d="100"/>
        </p:scale>
        <p:origin x="120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62EDE2-D3DD-44F2-A61E-2312989634BD}" type="doc">
      <dgm:prSet loTypeId="urn:microsoft.com/office/officeart/2005/8/layout/hProcess3" loCatId="process" qsTypeId="urn:microsoft.com/office/officeart/2005/8/quickstyle/simple1" qsCatId="simple" csTypeId="urn:microsoft.com/office/officeart/2005/8/colors/accent1_2" csCatId="accent1" phldr="1"/>
      <dgm:spPr/>
    </dgm:pt>
    <dgm:pt modelId="{12322573-6F80-4511-AF89-175B2370186F}">
      <dgm:prSet phldrT="[Tekst]" custT="1"/>
      <dgm:spPr/>
      <dgm:t>
        <a:bodyPr/>
        <a:lstStyle/>
        <a:p>
          <a:endParaRPr lang="pl-PL" sz="3200" dirty="0"/>
        </a:p>
      </dgm:t>
    </dgm:pt>
    <dgm:pt modelId="{1F4E3309-4475-43B4-82AC-BBC72DC5BCE7}" type="parTrans" cxnId="{CD40D317-C6C5-4320-943A-E267815F4E8C}">
      <dgm:prSet/>
      <dgm:spPr/>
      <dgm:t>
        <a:bodyPr/>
        <a:lstStyle/>
        <a:p>
          <a:endParaRPr lang="pl-PL"/>
        </a:p>
      </dgm:t>
    </dgm:pt>
    <dgm:pt modelId="{4A9BDF56-EE0F-4F6F-9FE8-526B8D1EE8FE}" type="sibTrans" cxnId="{CD40D317-C6C5-4320-943A-E267815F4E8C}">
      <dgm:prSet/>
      <dgm:spPr/>
      <dgm:t>
        <a:bodyPr/>
        <a:lstStyle/>
        <a:p>
          <a:endParaRPr lang="pl-PL"/>
        </a:p>
      </dgm:t>
    </dgm:pt>
    <dgm:pt modelId="{A7AAD068-3238-49B4-AAF7-EBF76189BE4E}" type="pres">
      <dgm:prSet presAssocID="{7F62EDE2-D3DD-44F2-A61E-2312989634BD}" presName="Name0" presStyleCnt="0">
        <dgm:presLayoutVars>
          <dgm:dir/>
          <dgm:animLvl val="lvl"/>
          <dgm:resizeHandles val="exact"/>
        </dgm:presLayoutVars>
      </dgm:prSet>
      <dgm:spPr/>
    </dgm:pt>
    <dgm:pt modelId="{CFC47BE3-5CA5-42BA-B0CC-2AA242805C1C}" type="pres">
      <dgm:prSet presAssocID="{7F62EDE2-D3DD-44F2-A61E-2312989634BD}" presName="dummy" presStyleCnt="0"/>
      <dgm:spPr/>
    </dgm:pt>
    <dgm:pt modelId="{C4F2CC76-F005-46AA-8584-84CC444FB1C6}" type="pres">
      <dgm:prSet presAssocID="{7F62EDE2-D3DD-44F2-A61E-2312989634BD}" presName="linH" presStyleCnt="0"/>
      <dgm:spPr/>
    </dgm:pt>
    <dgm:pt modelId="{AB7C1530-FCB5-4138-AB04-D8B10DB6DDCC}" type="pres">
      <dgm:prSet presAssocID="{7F62EDE2-D3DD-44F2-A61E-2312989634BD}" presName="padding1" presStyleCnt="0"/>
      <dgm:spPr/>
    </dgm:pt>
    <dgm:pt modelId="{F821643F-E886-4D2A-96E7-12AE5B97A43F}" type="pres">
      <dgm:prSet presAssocID="{12322573-6F80-4511-AF89-175B2370186F}" presName="linV" presStyleCnt="0"/>
      <dgm:spPr/>
    </dgm:pt>
    <dgm:pt modelId="{9767C674-246E-42B2-BD17-C69F462E1FED}" type="pres">
      <dgm:prSet presAssocID="{12322573-6F80-4511-AF89-175B2370186F}" presName="spVertical1" presStyleCnt="0"/>
      <dgm:spPr/>
    </dgm:pt>
    <dgm:pt modelId="{E24A1716-5842-4E79-BC94-96460063D9D5}" type="pres">
      <dgm:prSet presAssocID="{12322573-6F80-4511-AF89-175B2370186F}" presName="parTx" presStyleLbl="revTx" presStyleIdx="0" presStyleCnt="1">
        <dgm:presLayoutVars>
          <dgm:chMax val="0"/>
          <dgm:chPref val="0"/>
          <dgm:bulletEnabled val="1"/>
        </dgm:presLayoutVars>
      </dgm:prSet>
      <dgm:spPr/>
      <dgm:t>
        <a:bodyPr/>
        <a:lstStyle/>
        <a:p>
          <a:endParaRPr lang="pl-PL"/>
        </a:p>
      </dgm:t>
    </dgm:pt>
    <dgm:pt modelId="{83EC458B-EC84-49FB-A986-36E32C7EB249}" type="pres">
      <dgm:prSet presAssocID="{12322573-6F80-4511-AF89-175B2370186F}" presName="spVertical2" presStyleCnt="0"/>
      <dgm:spPr/>
    </dgm:pt>
    <dgm:pt modelId="{C5FF862C-1FFE-4188-878F-EFEF4D5CC7A7}" type="pres">
      <dgm:prSet presAssocID="{12322573-6F80-4511-AF89-175B2370186F}" presName="spVertical3" presStyleCnt="0"/>
      <dgm:spPr/>
    </dgm:pt>
    <dgm:pt modelId="{B6D1BA85-32D8-47A7-BD7B-58BD5B282DEA}" type="pres">
      <dgm:prSet presAssocID="{7F62EDE2-D3DD-44F2-A61E-2312989634BD}" presName="padding2" presStyleCnt="0"/>
      <dgm:spPr/>
    </dgm:pt>
    <dgm:pt modelId="{40FB8DE2-7801-4209-B7D5-E82C103519E0}" type="pres">
      <dgm:prSet presAssocID="{7F62EDE2-D3DD-44F2-A61E-2312989634BD}" presName="negArrow" presStyleCnt="0"/>
      <dgm:spPr/>
    </dgm:pt>
    <dgm:pt modelId="{3FA1FC8C-FD8D-4EBD-9257-FD98903D35A1}" type="pres">
      <dgm:prSet presAssocID="{7F62EDE2-D3DD-44F2-A61E-2312989634BD}" presName="backgroundArrow" presStyleLbl="node1" presStyleIdx="0" presStyleCnt="1" custLinFactNeighborX="-6945" custLinFactNeighborY="26208"/>
      <dgm:spPr>
        <a:solidFill>
          <a:schemeClr val="accent1">
            <a:lumMod val="75000"/>
          </a:schemeClr>
        </a:solidFill>
        <a:ln>
          <a:solidFill>
            <a:schemeClr val="accent1">
              <a:lumMod val="25000"/>
            </a:schemeClr>
          </a:solidFill>
        </a:ln>
      </dgm:spPr>
    </dgm:pt>
  </dgm:ptLst>
  <dgm:cxnLst>
    <dgm:cxn modelId="{528472D6-4B28-4C8A-A69C-A221BDA1640C}" type="presOf" srcId="{7F62EDE2-D3DD-44F2-A61E-2312989634BD}" destId="{A7AAD068-3238-49B4-AAF7-EBF76189BE4E}" srcOrd="0" destOrd="0" presId="urn:microsoft.com/office/officeart/2005/8/layout/hProcess3"/>
    <dgm:cxn modelId="{085DF087-4C3C-45FA-9151-10C260D5887E}" type="presOf" srcId="{12322573-6F80-4511-AF89-175B2370186F}" destId="{E24A1716-5842-4E79-BC94-96460063D9D5}" srcOrd="0" destOrd="0" presId="urn:microsoft.com/office/officeart/2005/8/layout/hProcess3"/>
    <dgm:cxn modelId="{CD40D317-C6C5-4320-943A-E267815F4E8C}" srcId="{7F62EDE2-D3DD-44F2-A61E-2312989634BD}" destId="{12322573-6F80-4511-AF89-175B2370186F}" srcOrd="0" destOrd="0" parTransId="{1F4E3309-4475-43B4-82AC-BBC72DC5BCE7}" sibTransId="{4A9BDF56-EE0F-4F6F-9FE8-526B8D1EE8FE}"/>
    <dgm:cxn modelId="{4ECE80F4-D0F9-4D53-84C6-3B069E29D12F}" type="presParOf" srcId="{A7AAD068-3238-49B4-AAF7-EBF76189BE4E}" destId="{CFC47BE3-5CA5-42BA-B0CC-2AA242805C1C}" srcOrd="0" destOrd="0" presId="urn:microsoft.com/office/officeart/2005/8/layout/hProcess3"/>
    <dgm:cxn modelId="{09ECDD44-1D66-41FA-A4CB-5B9BB022377D}" type="presParOf" srcId="{A7AAD068-3238-49B4-AAF7-EBF76189BE4E}" destId="{C4F2CC76-F005-46AA-8584-84CC444FB1C6}" srcOrd="1" destOrd="0" presId="urn:microsoft.com/office/officeart/2005/8/layout/hProcess3"/>
    <dgm:cxn modelId="{DC6911B8-04E1-400E-9ECB-BD5328B1A559}" type="presParOf" srcId="{C4F2CC76-F005-46AA-8584-84CC444FB1C6}" destId="{AB7C1530-FCB5-4138-AB04-D8B10DB6DDCC}" srcOrd="0" destOrd="0" presId="urn:microsoft.com/office/officeart/2005/8/layout/hProcess3"/>
    <dgm:cxn modelId="{45F822CA-50A9-436E-9205-CD87E40B8702}" type="presParOf" srcId="{C4F2CC76-F005-46AA-8584-84CC444FB1C6}" destId="{F821643F-E886-4D2A-96E7-12AE5B97A43F}" srcOrd="1" destOrd="0" presId="urn:microsoft.com/office/officeart/2005/8/layout/hProcess3"/>
    <dgm:cxn modelId="{483BC79C-01B0-4ACF-9211-89056274366E}" type="presParOf" srcId="{F821643F-E886-4D2A-96E7-12AE5B97A43F}" destId="{9767C674-246E-42B2-BD17-C69F462E1FED}" srcOrd="0" destOrd="0" presId="urn:microsoft.com/office/officeart/2005/8/layout/hProcess3"/>
    <dgm:cxn modelId="{C4A4E454-0033-4D0C-AC70-959F7071DC89}" type="presParOf" srcId="{F821643F-E886-4D2A-96E7-12AE5B97A43F}" destId="{E24A1716-5842-4E79-BC94-96460063D9D5}" srcOrd="1" destOrd="0" presId="urn:microsoft.com/office/officeart/2005/8/layout/hProcess3"/>
    <dgm:cxn modelId="{62B31CEF-6923-4639-9F16-95559FBD455D}" type="presParOf" srcId="{F821643F-E886-4D2A-96E7-12AE5B97A43F}" destId="{83EC458B-EC84-49FB-A986-36E32C7EB249}" srcOrd="2" destOrd="0" presId="urn:microsoft.com/office/officeart/2005/8/layout/hProcess3"/>
    <dgm:cxn modelId="{C1B074A0-4363-4F0D-9CEB-072709C497E0}" type="presParOf" srcId="{F821643F-E886-4D2A-96E7-12AE5B97A43F}" destId="{C5FF862C-1FFE-4188-878F-EFEF4D5CC7A7}" srcOrd="3" destOrd="0" presId="urn:microsoft.com/office/officeart/2005/8/layout/hProcess3"/>
    <dgm:cxn modelId="{F7EDD6AE-1604-47BD-BCED-E33C9DF689F8}" type="presParOf" srcId="{C4F2CC76-F005-46AA-8584-84CC444FB1C6}" destId="{B6D1BA85-32D8-47A7-BD7B-58BD5B282DEA}" srcOrd="2" destOrd="0" presId="urn:microsoft.com/office/officeart/2005/8/layout/hProcess3"/>
    <dgm:cxn modelId="{F1556710-65C6-450B-9F8B-901D6EF8989E}" type="presParOf" srcId="{C4F2CC76-F005-46AA-8584-84CC444FB1C6}" destId="{40FB8DE2-7801-4209-B7D5-E82C103519E0}" srcOrd="3" destOrd="0" presId="urn:microsoft.com/office/officeart/2005/8/layout/hProcess3"/>
    <dgm:cxn modelId="{F01B0E15-4568-4012-8CB1-AA0081E03AD7}" type="presParOf" srcId="{C4F2CC76-F005-46AA-8584-84CC444FB1C6}" destId="{3FA1FC8C-FD8D-4EBD-9257-FD98903D35A1}" srcOrd="4" destOrd="0" presId="urn:microsoft.com/office/officeart/2005/8/layout/hProcess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D7567C-7021-40B1-A012-34FC0BE2C1AB}"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pl-PL"/>
        </a:p>
      </dgm:t>
    </dgm:pt>
    <dgm:pt modelId="{9373CD64-799D-4EA1-8C0C-5D8C61744460}">
      <dgm:prSet/>
      <dgm:spPr/>
      <dgm:t>
        <a:bodyPr/>
        <a:lstStyle/>
        <a:p>
          <a:r>
            <a:rPr lang="pl-PL" b="1" dirty="0">
              <a:solidFill>
                <a:srgbClr val="C00000"/>
              </a:solidFill>
              <a:latin typeface="Calibri" panose="020F0502020204030204" pitchFamily="34" charset="0"/>
              <a:cs typeface="Calibri" panose="020F0502020204030204" pitchFamily="34" charset="0"/>
            </a:rPr>
            <a:t>Obniżenie ogólnego oczekiwanego poziomu biegłości językowej </a:t>
          </a:r>
        </a:p>
      </dgm:t>
    </dgm:pt>
    <dgm:pt modelId="{81C95486-7FA8-438F-9E18-C02E8B4241D9}" type="parTrans" cxnId="{E1024665-A6DF-481B-B7E0-8DB70692026D}">
      <dgm:prSet/>
      <dgm:spPr/>
      <dgm:t>
        <a:bodyPr/>
        <a:lstStyle/>
        <a:p>
          <a:endParaRPr lang="pl-PL"/>
        </a:p>
      </dgm:t>
    </dgm:pt>
    <dgm:pt modelId="{0B42E8BE-5E78-44A8-8C4E-C68D22A7D9B2}" type="sibTrans" cxnId="{E1024665-A6DF-481B-B7E0-8DB70692026D}">
      <dgm:prSet/>
      <dgm:spPr/>
      <dgm:t>
        <a:bodyPr/>
        <a:lstStyle/>
        <a:p>
          <a:endParaRPr lang="pl-PL"/>
        </a:p>
      </dgm:t>
    </dgm:pt>
    <dgm:pt modelId="{A10102BE-D60C-4C64-9119-00D94EEA76FD}">
      <dgm:prSet/>
      <dgm:spPr/>
      <dgm:t>
        <a:bodyPr/>
        <a:lstStyle/>
        <a:p>
          <a:r>
            <a:rPr lang="pl-PL" dirty="0">
              <a:latin typeface="Calibri" panose="020F0502020204030204" pitchFamily="34" charset="0"/>
              <a:cs typeface="Calibri" panose="020F0502020204030204" pitchFamily="34" charset="0"/>
            </a:rPr>
            <a:t>dla zakresu IV.1.P (</a:t>
          </a:r>
          <a:r>
            <a:rPr lang="pl-PL" u="sng" dirty="0">
              <a:latin typeface="Calibri" panose="020F0502020204030204" pitchFamily="34" charset="0"/>
              <a:cs typeface="Calibri" panose="020F0502020204030204" pitchFamily="34" charset="0"/>
            </a:rPr>
            <a:t>poziom podstawowy </a:t>
          </a:r>
          <a:r>
            <a:rPr lang="pl-PL" dirty="0">
              <a:latin typeface="Calibri" panose="020F0502020204030204" pitchFamily="34" charset="0"/>
              <a:cs typeface="Calibri" panose="020F0502020204030204" pitchFamily="34" charset="0"/>
            </a:rPr>
            <a:t>egzaminu maturalnego) – poziom </a:t>
          </a:r>
          <a:r>
            <a:rPr lang="pl-PL" b="1" dirty="0">
              <a:latin typeface="Calibri" panose="020F0502020204030204" pitchFamily="34" charset="0"/>
              <a:cs typeface="Calibri" panose="020F0502020204030204" pitchFamily="34" charset="0"/>
            </a:rPr>
            <a:t>A2+ </a:t>
          </a:r>
          <a:br>
            <a:rPr lang="pl-PL" b="1" dirty="0">
              <a:latin typeface="Calibri" panose="020F0502020204030204" pitchFamily="34" charset="0"/>
              <a:cs typeface="Calibri" panose="020F0502020204030204" pitchFamily="34" charset="0"/>
            </a:rPr>
          </a:br>
          <a:r>
            <a:rPr lang="pl-PL" dirty="0">
              <a:latin typeface="Calibri" panose="020F0502020204030204" pitchFamily="34" charset="0"/>
              <a:cs typeface="Calibri" panose="020F0502020204030204" pitchFamily="34" charset="0"/>
            </a:rPr>
            <a:t>(</a:t>
          </a:r>
          <a:r>
            <a:rPr lang="pl-PL" b="1" u="sng" dirty="0">
              <a:latin typeface="Calibri" panose="020F0502020204030204" pitchFamily="34" charset="0"/>
              <a:cs typeface="Calibri" panose="020F0502020204030204" pitchFamily="34" charset="0"/>
            </a:rPr>
            <a:t>B1</a:t>
          </a:r>
          <a:r>
            <a:rPr lang="pl-PL" b="1" dirty="0">
              <a:latin typeface="Calibri" panose="020F0502020204030204" pitchFamily="34" charset="0"/>
              <a:cs typeface="Calibri" panose="020F0502020204030204" pitchFamily="34" charset="0"/>
            </a:rPr>
            <a:t> w zakresie rozumienia wypowiedzi</a:t>
          </a:r>
          <a:r>
            <a:rPr lang="pl-PL" dirty="0">
              <a:latin typeface="Calibri" panose="020F0502020204030204" pitchFamily="34" charset="0"/>
              <a:cs typeface="Calibri" panose="020F0502020204030204" pitchFamily="34" charset="0"/>
            </a:rPr>
            <a:t>)</a:t>
          </a:r>
        </a:p>
      </dgm:t>
    </dgm:pt>
    <dgm:pt modelId="{96516800-4948-4E9F-B5BC-92A7429B1304}" type="parTrans" cxnId="{C5A9D87A-E163-4E63-8CAE-2B9350268A3D}">
      <dgm:prSet/>
      <dgm:spPr/>
      <dgm:t>
        <a:bodyPr/>
        <a:lstStyle/>
        <a:p>
          <a:endParaRPr lang="pl-PL"/>
        </a:p>
      </dgm:t>
    </dgm:pt>
    <dgm:pt modelId="{49F6DF73-D469-4A9F-8EB4-B44E4EB3F4B8}" type="sibTrans" cxnId="{C5A9D87A-E163-4E63-8CAE-2B9350268A3D}">
      <dgm:prSet/>
      <dgm:spPr/>
      <dgm:t>
        <a:bodyPr/>
        <a:lstStyle/>
        <a:p>
          <a:endParaRPr lang="pl-PL"/>
        </a:p>
      </dgm:t>
    </dgm:pt>
    <dgm:pt modelId="{9C2151BA-C557-452F-944B-E84A5A88C622}">
      <dgm:prSet/>
      <dgm:spPr/>
      <dgm:t>
        <a:bodyPr/>
        <a:lstStyle/>
        <a:p>
          <a:r>
            <a:rPr lang="pl-PL" dirty="0">
              <a:latin typeface="Calibri" panose="020F0502020204030204" pitchFamily="34" charset="0"/>
              <a:cs typeface="Calibri" panose="020F0502020204030204" pitchFamily="34" charset="0"/>
            </a:rPr>
            <a:t>dla zakresu IV.1.R (</a:t>
          </a:r>
          <a:r>
            <a:rPr lang="pl-PL" u="sng" dirty="0">
              <a:latin typeface="Calibri" panose="020F0502020204030204" pitchFamily="34" charset="0"/>
              <a:cs typeface="Calibri" panose="020F0502020204030204" pitchFamily="34" charset="0"/>
            </a:rPr>
            <a:t>poziom rozszerzony </a:t>
          </a:r>
          <a:r>
            <a:rPr lang="pl-PL" dirty="0">
              <a:latin typeface="Calibri" panose="020F0502020204030204" pitchFamily="34" charset="0"/>
              <a:cs typeface="Calibri" panose="020F0502020204030204" pitchFamily="34" charset="0"/>
            </a:rPr>
            <a:t>egzaminu maturalnego) – poziom </a:t>
          </a:r>
          <a:r>
            <a:rPr lang="pl-PL" b="1" dirty="0">
              <a:latin typeface="Calibri" panose="020F0502020204030204" pitchFamily="34" charset="0"/>
              <a:cs typeface="Calibri" panose="020F0502020204030204" pitchFamily="34" charset="0"/>
            </a:rPr>
            <a:t>B1+</a:t>
          </a:r>
          <a:r>
            <a:rPr lang="pl-PL" dirty="0">
              <a:latin typeface="Calibri" panose="020F0502020204030204" pitchFamily="34" charset="0"/>
              <a:cs typeface="Calibri" panose="020F0502020204030204" pitchFamily="34" charset="0"/>
            </a:rPr>
            <a:t> </a:t>
          </a:r>
          <a:br>
            <a:rPr lang="pl-PL" dirty="0">
              <a:latin typeface="Calibri" panose="020F0502020204030204" pitchFamily="34" charset="0"/>
              <a:cs typeface="Calibri" panose="020F0502020204030204" pitchFamily="34" charset="0"/>
            </a:rPr>
          </a:br>
          <a:r>
            <a:rPr lang="pl-PL" dirty="0">
              <a:latin typeface="Calibri" panose="020F0502020204030204" pitchFamily="34" charset="0"/>
              <a:cs typeface="Calibri" panose="020F0502020204030204" pitchFamily="34" charset="0"/>
            </a:rPr>
            <a:t>(</a:t>
          </a:r>
          <a:r>
            <a:rPr lang="pl-PL" b="1" u="sng" dirty="0">
              <a:latin typeface="Calibri" panose="020F0502020204030204" pitchFamily="34" charset="0"/>
              <a:cs typeface="Calibri" panose="020F0502020204030204" pitchFamily="34" charset="0"/>
            </a:rPr>
            <a:t>B2</a:t>
          </a:r>
          <a:r>
            <a:rPr lang="pl-PL" b="1" dirty="0">
              <a:latin typeface="Calibri" panose="020F0502020204030204" pitchFamily="34" charset="0"/>
              <a:cs typeface="Calibri" panose="020F0502020204030204" pitchFamily="34" charset="0"/>
            </a:rPr>
            <a:t> w zakresie rozumienia wypowiedzi</a:t>
          </a:r>
          <a:r>
            <a:rPr lang="pl-PL" dirty="0">
              <a:latin typeface="Calibri" panose="020F0502020204030204" pitchFamily="34" charset="0"/>
              <a:cs typeface="Calibri" panose="020F0502020204030204" pitchFamily="34" charset="0"/>
            </a:rPr>
            <a:t>)</a:t>
          </a:r>
        </a:p>
      </dgm:t>
    </dgm:pt>
    <dgm:pt modelId="{3D357E57-1A80-4F71-B1B9-148F8AE465D6}" type="parTrans" cxnId="{866208A5-9C5B-4F78-B747-E8F7EDE5A9A2}">
      <dgm:prSet/>
      <dgm:spPr/>
      <dgm:t>
        <a:bodyPr/>
        <a:lstStyle/>
        <a:p>
          <a:endParaRPr lang="pl-PL"/>
        </a:p>
      </dgm:t>
    </dgm:pt>
    <dgm:pt modelId="{CDF91109-1BFB-4BB5-8420-29D354078C4D}" type="sibTrans" cxnId="{866208A5-9C5B-4F78-B747-E8F7EDE5A9A2}">
      <dgm:prSet/>
      <dgm:spPr/>
      <dgm:t>
        <a:bodyPr/>
        <a:lstStyle/>
        <a:p>
          <a:endParaRPr lang="pl-PL"/>
        </a:p>
      </dgm:t>
    </dgm:pt>
    <dgm:pt modelId="{B9341177-20C6-4BEA-A1FB-CEF4D73981E2}">
      <dgm:prSet/>
      <dgm:spPr/>
      <dgm:t>
        <a:bodyPr/>
        <a:lstStyle/>
        <a:p>
          <a:r>
            <a:rPr lang="pl-PL" dirty="0">
              <a:latin typeface="Calibri" panose="020F0502020204030204" pitchFamily="34" charset="0"/>
              <a:cs typeface="Calibri" panose="020F0502020204030204" pitchFamily="34" charset="0"/>
            </a:rPr>
            <a:t>dla zakresu IV.2 (</a:t>
          </a:r>
          <a:r>
            <a:rPr lang="pl-PL" u="sng" dirty="0">
              <a:latin typeface="Calibri" panose="020F0502020204030204" pitchFamily="34" charset="0"/>
              <a:cs typeface="Calibri" panose="020F0502020204030204" pitchFamily="34" charset="0"/>
            </a:rPr>
            <a:t>poziom dwujęzyczny </a:t>
          </a:r>
          <a:r>
            <a:rPr lang="pl-PL" dirty="0">
              <a:latin typeface="Calibri" panose="020F0502020204030204" pitchFamily="34" charset="0"/>
              <a:cs typeface="Calibri" panose="020F0502020204030204" pitchFamily="34" charset="0"/>
            </a:rPr>
            <a:t>egzaminu maturalnego) – poziom </a:t>
          </a:r>
          <a:r>
            <a:rPr lang="pl-PL" b="1" dirty="0">
              <a:latin typeface="Calibri" panose="020F0502020204030204" pitchFamily="34" charset="0"/>
              <a:cs typeface="Calibri" panose="020F0502020204030204" pitchFamily="34" charset="0"/>
            </a:rPr>
            <a:t>B2+ </a:t>
          </a:r>
          <a:br>
            <a:rPr lang="pl-PL" b="1" dirty="0">
              <a:latin typeface="Calibri" panose="020F0502020204030204" pitchFamily="34" charset="0"/>
              <a:cs typeface="Calibri" panose="020F0502020204030204" pitchFamily="34" charset="0"/>
            </a:rPr>
          </a:br>
          <a:r>
            <a:rPr lang="pl-PL" dirty="0">
              <a:latin typeface="Calibri" panose="020F0502020204030204" pitchFamily="34" charset="0"/>
              <a:cs typeface="Calibri" panose="020F0502020204030204" pitchFamily="34" charset="0"/>
            </a:rPr>
            <a:t>(</a:t>
          </a:r>
          <a:r>
            <a:rPr lang="pl-PL" b="1" u="sng" dirty="0">
              <a:latin typeface="Calibri" panose="020F0502020204030204" pitchFamily="34" charset="0"/>
              <a:cs typeface="Calibri" panose="020F0502020204030204" pitchFamily="34" charset="0"/>
            </a:rPr>
            <a:t>C1</a:t>
          </a:r>
          <a:r>
            <a:rPr lang="pl-PL" b="1" dirty="0">
              <a:latin typeface="Calibri" panose="020F0502020204030204" pitchFamily="34" charset="0"/>
              <a:cs typeface="Calibri" panose="020F0502020204030204" pitchFamily="34" charset="0"/>
            </a:rPr>
            <a:t> w zakresie rozumienia wypowiedzi</a:t>
          </a:r>
          <a:r>
            <a:rPr lang="pl-PL" dirty="0">
              <a:latin typeface="Calibri" panose="020F0502020204030204" pitchFamily="34" charset="0"/>
              <a:cs typeface="Calibri" panose="020F0502020204030204" pitchFamily="34" charset="0"/>
            </a:rPr>
            <a:t>),</a:t>
          </a:r>
        </a:p>
      </dgm:t>
    </dgm:pt>
    <dgm:pt modelId="{A8C6B872-42B4-4250-9809-37A4B8C92409}" type="parTrans" cxnId="{0865DC9C-D438-4F70-827C-422BDBB3686F}">
      <dgm:prSet/>
      <dgm:spPr/>
      <dgm:t>
        <a:bodyPr/>
        <a:lstStyle/>
        <a:p>
          <a:endParaRPr lang="pl-PL"/>
        </a:p>
      </dgm:t>
    </dgm:pt>
    <dgm:pt modelId="{6AEC4729-5C2C-405E-B11F-0AE0FCB22A8F}" type="sibTrans" cxnId="{0865DC9C-D438-4F70-827C-422BDBB3686F}">
      <dgm:prSet/>
      <dgm:spPr/>
      <dgm:t>
        <a:bodyPr/>
        <a:lstStyle/>
        <a:p>
          <a:endParaRPr lang="pl-PL"/>
        </a:p>
      </dgm:t>
    </dgm:pt>
    <dgm:pt modelId="{0CEA3FFC-25E8-40B7-BCB5-290465A5E46A}" type="pres">
      <dgm:prSet presAssocID="{2CD7567C-7021-40B1-A012-34FC0BE2C1AB}" presName="Name0" presStyleCnt="0">
        <dgm:presLayoutVars>
          <dgm:dir/>
          <dgm:animLvl val="lvl"/>
          <dgm:resizeHandles val="exact"/>
        </dgm:presLayoutVars>
      </dgm:prSet>
      <dgm:spPr/>
      <dgm:t>
        <a:bodyPr/>
        <a:lstStyle/>
        <a:p>
          <a:endParaRPr lang="pl-PL"/>
        </a:p>
      </dgm:t>
    </dgm:pt>
    <dgm:pt modelId="{9EF14FC0-AB2C-4CF4-8001-DF465991BF8E}" type="pres">
      <dgm:prSet presAssocID="{9373CD64-799D-4EA1-8C0C-5D8C61744460}" presName="composite" presStyleCnt="0"/>
      <dgm:spPr/>
    </dgm:pt>
    <dgm:pt modelId="{F0B173C3-21C4-4C54-A4E0-6BE091A0AA27}" type="pres">
      <dgm:prSet presAssocID="{9373CD64-799D-4EA1-8C0C-5D8C61744460}" presName="parTx" presStyleLbl="alignNode1" presStyleIdx="0" presStyleCnt="1">
        <dgm:presLayoutVars>
          <dgm:chMax val="0"/>
          <dgm:chPref val="0"/>
          <dgm:bulletEnabled val="1"/>
        </dgm:presLayoutVars>
      </dgm:prSet>
      <dgm:spPr/>
      <dgm:t>
        <a:bodyPr/>
        <a:lstStyle/>
        <a:p>
          <a:endParaRPr lang="pl-PL"/>
        </a:p>
      </dgm:t>
    </dgm:pt>
    <dgm:pt modelId="{6FE2FFA8-81E5-468C-B312-9F6A130FD7E8}" type="pres">
      <dgm:prSet presAssocID="{9373CD64-799D-4EA1-8C0C-5D8C61744460}" presName="desTx" presStyleLbl="alignAccFollowNode1" presStyleIdx="0" presStyleCnt="1">
        <dgm:presLayoutVars>
          <dgm:bulletEnabled val="1"/>
        </dgm:presLayoutVars>
      </dgm:prSet>
      <dgm:spPr/>
      <dgm:t>
        <a:bodyPr/>
        <a:lstStyle/>
        <a:p>
          <a:endParaRPr lang="pl-PL"/>
        </a:p>
      </dgm:t>
    </dgm:pt>
  </dgm:ptLst>
  <dgm:cxnLst>
    <dgm:cxn modelId="{0865DC9C-D438-4F70-827C-422BDBB3686F}" srcId="{9373CD64-799D-4EA1-8C0C-5D8C61744460}" destId="{B9341177-20C6-4BEA-A1FB-CEF4D73981E2}" srcOrd="2" destOrd="0" parTransId="{A8C6B872-42B4-4250-9809-37A4B8C92409}" sibTransId="{6AEC4729-5C2C-405E-B11F-0AE0FCB22A8F}"/>
    <dgm:cxn modelId="{AFCA1D43-75FC-4B7E-8043-02EC40EC46CA}" type="presOf" srcId="{9C2151BA-C557-452F-944B-E84A5A88C622}" destId="{6FE2FFA8-81E5-468C-B312-9F6A130FD7E8}" srcOrd="0" destOrd="1" presId="urn:microsoft.com/office/officeart/2005/8/layout/hList1"/>
    <dgm:cxn modelId="{866208A5-9C5B-4F78-B747-E8F7EDE5A9A2}" srcId="{9373CD64-799D-4EA1-8C0C-5D8C61744460}" destId="{9C2151BA-C557-452F-944B-E84A5A88C622}" srcOrd="1" destOrd="0" parTransId="{3D357E57-1A80-4F71-B1B9-148F8AE465D6}" sibTransId="{CDF91109-1BFB-4BB5-8420-29D354078C4D}"/>
    <dgm:cxn modelId="{E1024665-A6DF-481B-B7E0-8DB70692026D}" srcId="{2CD7567C-7021-40B1-A012-34FC0BE2C1AB}" destId="{9373CD64-799D-4EA1-8C0C-5D8C61744460}" srcOrd="0" destOrd="0" parTransId="{81C95486-7FA8-438F-9E18-C02E8B4241D9}" sibTransId="{0B42E8BE-5E78-44A8-8C4E-C68D22A7D9B2}"/>
    <dgm:cxn modelId="{B212BC86-D067-481D-BA75-A36042040252}" type="presOf" srcId="{2CD7567C-7021-40B1-A012-34FC0BE2C1AB}" destId="{0CEA3FFC-25E8-40B7-BCB5-290465A5E46A}" srcOrd="0" destOrd="0" presId="urn:microsoft.com/office/officeart/2005/8/layout/hList1"/>
    <dgm:cxn modelId="{3920E36C-7216-4C5F-BCAD-92D87883CA70}" type="presOf" srcId="{9373CD64-799D-4EA1-8C0C-5D8C61744460}" destId="{F0B173C3-21C4-4C54-A4E0-6BE091A0AA27}" srcOrd="0" destOrd="0" presId="urn:microsoft.com/office/officeart/2005/8/layout/hList1"/>
    <dgm:cxn modelId="{C5A9D87A-E163-4E63-8CAE-2B9350268A3D}" srcId="{9373CD64-799D-4EA1-8C0C-5D8C61744460}" destId="{A10102BE-D60C-4C64-9119-00D94EEA76FD}" srcOrd="0" destOrd="0" parTransId="{96516800-4948-4E9F-B5BC-92A7429B1304}" sibTransId="{49F6DF73-D469-4A9F-8EB4-B44E4EB3F4B8}"/>
    <dgm:cxn modelId="{DA19E45C-97D2-40A5-94DF-77EEEA588526}" type="presOf" srcId="{A10102BE-D60C-4C64-9119-00D94EEA76FD}" destId="{6FE2FFA8-81E5-468C-B312-9F6A130FD7E8}" srcOrd="0" destOrd="0" presId="urn:microsoft.com/office/officeart/2005/8/layout/hList1"/>
    <dgm:cxn modelId="{F57B183B-46BC-46BA-AB37-71F9F2C2EEB3}" type="presOf" srcId="{B9341177-20C6-4BEA-A1FB-CEF4D73981E2}" destId="{6FE2FFA8-81E5-468C-B312-9F6A130FD7E8}" srcOrd="0" destOrd="2" presId="urn:microsoft.com/office/officeart/2005/8/layout/hList1"/>
    <dgm:cxn modelId="{8D74E30E-890F-40B5-BE39-BAC1866B40AF}" type="presParOf" srcId="{0CEA3FFC-25E8-40B7-BCB5-290465A5E46A}" destId="{9EF14FC0-AB2C-4CF4-8001-DF465991BF8E}" srcOrd="0" destOrd="0" presId="urn:microsoft.com/office/officeart/2005/8/layout/hList1"/>
    <dgm:cxn modelId="{9FECEA08-AE10-4ABE-A9DA-E3503D74A3CC}" type="presParOf" srcId="{9EF14FC0-AB2C-4CF4-8001-DF465991BF8E}" destId="{F0B173C3-21C4-4C54-A4E0-6BE091A0AA27}" srcOrd="0" destOrd="0" presId="urn:microsoft.com/office/officeart/2005/8/layout/hList1"/>
    <dgm:cxn modelId="{DA175906-D6CD-4647-B491-E6601E82BADB}" type="presParOf" srcId="{9EF14FC0-AB2C-4CF4-8001-DF465991BF8E}" destId="{6FE2FFA8-81E5-468C-B312-9F6A130FD7E8}"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D74ED2-484D-410F-97B9-75A848F5289A}" type="doc">
      <dgm:prSet loTypeId="urn:microsoft.com/office/officeart/2005/8/layout/process5" loCatId="process" qsTypeId="urn:microsoft.com/office/officeart/2005/8/quickstyle/simple4" qsCatId="simple" csTypeId="urn:microsoft.com/office/officeart/2005/8/colors/accent1_2" csCatId="accent1" phldr="1"/>
      <dgm:spPr/>
      <dgm:t>
        <a:bodyPr/>
        <a:lstStyle/>
        <a:p>
          <a:endParaRPr lang="pl-PL"/>
        </a:p>
      </dgm:t>
    </dgm:pt>
    <dgm:pt modelId="{07181230-E7D5-4500-9A40-CD1D6DC089F2}">
      <dgm:prSet custT="1"/>
      <dgm:spPr>
        <a:effectLst>
          <a:outerShdw blurRad="50800" dist="38100" dir="5400000" algn="t" rotWithShape="0">
            <a:prstClr val="black">
              <a:alpha val="40000"/>
            </a:prstClr>
          </a:outerShdw>
        </a:effectLs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800" b="1" dirty="0">
              <a:solidFill>
                <a:schemeClr val="tx2">
                  <a:lumMod val="95000"/>
                  <a:lumOff val="5000"/>
                </a:schemeClr>
              </a:solidFill>
              <a:latin typeface="Calibri" panose="020F0502020204030204" pitchFamily="34" charset="0"/>
              <a:cs typeface="Calibri" panose="020F0502020204030204" pitchFamily="34" charset="0"/>
            </a:rPr>
            <a:t>Obniżenie oczekiwanego poziomu biegłości językowej</a:t>
          </a:r>
        </a:p>
      </dgm:t>
    </dgm:pt>
    <dgm:pt modelId="{C44007C6-B028-460E-B6D5-8C5C0825DC1E}" type="parTrans" cxnId="{0CB10520-6452-4D3C-A2A6-79AFF8373C5B}">
      <dgm:prSet/>
      <dgm:spPr/>
      <dgm:t>
        <a:bodyPr/>
        <a:lstStyle/>
        <a:p>
          <a:endParaRPr lang="pl-PL"/>
        </a:p>
      </dgm:t>
    </dgm:pt>
    <dgm:pt modelId="{7A44D1AB-4823-4403-8BEC-490C0EF1DB9E}" type="sibTrans" cxnId="{0CB10520-6452-4D3C-A2A6-79AFF8373C5B}">
      <dgm:prSet/>
      <dgm:spPr>
        <a:effectLst>
          <a:outerShdw blurRad="50800" dist="38100" dir="5400000" algn="t" rotWithShape="0">
            <a:prstClr val="black">
              <a:alpha val="40000"/>
            </a:prstClr>
          </a:outerShdw>
        </a:effectLst>
      </dgm:spPr>
      <dgm:t>
        <a:bodyPr/>
        <a:lstStyle/>
        <a:p>
          <a:endParaRPr lang="pl-PL"/>
        </a:p>
      </dgm:t>
    </dgm:pt>
    <dgm:pt modelId="{6922DE46-513E-4DDC-9768-61D39A679317}">
      <dgm:prSet custT="1"/>
      <dgm:spPr>
        <a:effectLst>
          <a:outerShdw blurRad="50800" dist="38100" dir="2700000" algn="tl" rotWithShape="0">
            <a:prstClr val="black">
              <a:alpha val="40000"/>
            </a:prstClr>
          </a:outerShdw>
        </a:effectLs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800" b="1" dirty="0">
              <a:solidFill>
                <a:schemeClr val="tx2">
                  <a:lumMod val="95000"/>
                  <a:lumOff val="5000"/>
                </a:schemeClr>
              </a:solidFill>
              <a:latin typeface="Calibri" panose="020F0502020204030204" pitchFamily="34" charset="0"/>
              <a:cs typeface="Calibri" panose="020F0502020204030204" pitchFamily="34" charset="0"/>
            </a:rPr>
            <a:t>Zmiana oceny zakresu środków językowych </a:t>
          </a:r>
          <a:br>
            <a:rPr lang="pl-PL" sz="2800" b="1" dirty="0">
              <a:solidFill>
                <a:schemeClr val="tx2">
                  <a:lumMod val="95000"/>
                  <a:lumOff val="5000"/>
                </a:schemeClr>
              </a:solidFill>
              <a:latin typeface="Calibri" panose="020F0502020204030204" pitchFamily="34" charset="0"/>
              <a:cs typeface="Calibri" panose="020F0502020204030204" pitchFamily="34" charset="0"/>
            </a:rPr>
          </a:br>
          <a:r>
            <a:rPr lang="pl-PL" sz="2800" b="1" dirty="0">
              <a:solidFill>
                <a:schemeClr val="tx2">
                  <a:lumMod val="95000"/>
                  <a:lumOff val="5000"/>
                </a:schemeClr>
              </a:solidFill>
              <a:latin typeface="Calibri" panose="020F0502020204030204" pitchFamily="34" charset="0"/>
              <a:cs typeface="Calibri" panose="020F0502020204030204" pitchFamily="34" charset="0"/>
            </a:rPr>
            <a:t>w wypowiedzi pisemnej.</a:t>
          </a:r>
        </a:p>
      </dgm:t>
    </dgm:pt>
    <dgm:pt modelId="{05CA80B5-30AD-4117-A1BF-9F3A9C7E8E44}" type="parTrans" cxnId="{1FBABA67-5B07-4DE1-A9CC-94FFD116AC00}">
      <dgm:prSet/>
      <dgm:spPr/>
      <dgm:t>
        <a:bodyPr/>
        <a:lstStyle/>
        <a:p>
          <a:endParaRPr lang="pl-PL"/>
        </a:p>
      </dgm:t>
    </dgm:pt>
    <dgm:pt modelId="{8CB41AA3-5AEF-446E-BD3A-C30D7C7831B2}" type="sibTrans" cxnId="{1FBABA67-5B07-4DE1-A9CC-94FFD116AC00}">
      <dgm:prSet/>
      <dgm:spPr/>
      <dgm:t>
        <a:bodyPr/>
        <a:lstStyle/>
        <a:p>
          <a:endParaRPr lang="pl-PL"/>
        </a:p>
      </dgm:t>
    </dgm:pt>
    <dgm:pt modelId="{CDD62C51-23F6-48B9-83E3-0789FD6650DF}" type="pres">
      <dgm:prSet presAssocID="{95D74ED2-484D-410F-97B9-75A848F5289A}" presName="diagram" presStyleCnt="0">
        <dgm:presLayoutVars>
          <dgm:dir/>
          <dgm:resizeHandles val="exact"/>
        </dgm:presLayoutVars>
      </dgm:prSet>
      <dgm:spPr/>
      <dgm:t>
        <a:bodyPr/>
        <a:lstStyle/>
        <a:p>
          <a:endParaRPr lang="pl-PL"/>
        </a:p>
      </dgm:t>
    </dgm:pt>
    <dgm:pt modelId="{FCE91F0C-5167-4536-B636-7CBF75D96F10}" type="pres">
      <dgm:prSet presAssocID="{07181230-E7D5-4500-9A40-CD1D6DC089F2}" presName="node" presStyleLbl="node1" presStyleIdx="0" presStyleCnt="2" custScaleY="112250">
        <dgm:presLayoutVars>
          <dgm:bulletEnabled val="1"/>
        </dgm:presLayoutVars>
      </dgm:prSet>
      <dgm:spPr/>
      <dgm:t>
        <a:bodyPr/>
        <a:lstStyle/>
        <a:p>
          <a:endParaRPr lang="pl-PL"/>
        </a:p>
      </dgm:t>
    </dgm:pt>
    <dgm:pt modelId="{14379CFA-5CCF-404E-9898-4BB99AC6FE9D}" type="pres">
      <dgm:prSet presAssocID="{7A44D1AB-4823-4403-8BEC-490C0EF1DB9E}" presName="sibTrans" presStyleLbl="sibTrans2D1" presStyleIdx="0" presStyleCnt="1"/>
      <dgm:spPr/>
      <dgm:t>
        <a:bodyPr/>
        <a:lstStyle/>
        <a:p>
          <a:endParaRPr lang="pl-PL"/>
        </a:p>
      </dgm:t>
    </dgm:pt>
    <dgm:pt modelId="{4F2C6592-E446-47CE-97B2-987D51666D9F}" type="pres">
      <dgm:prSet presAssocID="{7A44D1AB-4823-4403-8BEC-490C0EF1DB9E}" presName="connectorText" presStyleLbl="sibTrans2D1" presStyleIdx="0" presStyleCnt="1"/>
      <dgm:spPr/>
      <dgm:t>
        <a:bodyPr/>
        <a:lstStyle/>
        <a:p>
          <a:endParaRPr lang="pl-PL"/>
        </a:p>
      </dgm:t>
    </dgm:pt>
    <dgm:pt modelId="{9C227E6D-7675-4575-AB87-410A9B5231D1}" type="pres">
      <dgm:prSet presAssocID="{6922DE46-513E-4DDC-9768-61D39A679317}" presName="node" presStyleLbl="node1" presStyleIdx="1" presStyleCnt="2" custScaleY="112250">
        <dgm:presLayoutVars>
          <dgm:bulletEnabled val="1"/>
        </dgm:presLayoutVars>
      </dgm:prSet>
      <dgm:spPr/>
      <dgm:t>
        <a:bodyPr/>
        <a:lstStyle/>
        <a:p>
          <a:endParaRPr lang="pl-PL"/>
        </a:p>
      </dgm:t>
    </dgm:pt>
  </dgm:ptLst>
  <dgm:cxnLst>
    <dgm:cxn modelId="{3A0DFAE8-F691-4EAB-8539-D0FF558BDEBC}" type="presOf" srcId="{7A44D1AB-4823-4403-8BEC-490C0EF1DB9E}" destId="{14379CFA-5CCF-404E-9898-4BB99AC6FE9D}" srcOrd="0" destOrd="0" presId="urn:microsoft.com/office/officeart/2005/8/layout/process5"/>
    <dgm:cxn modelId="{85F68656-86B6-4CCF-87E8-91C55B51274F}" type="presOf" srcId="{6922DE46-513E-4DDC-9768-61D39A679317}" destId="{9C227E6D-7675-4575-AB87-410A9B5231D1}" srcOrd="0" destOrd="0" presId="urn:microsoft.com/office/officeart/2005/8/layout/process5"/>
    <dgm:cxn modelId="{0294101A-86B5-488F-84AB-1B64F9207D13}" type="presOf" srcId="{07181230-E7D5-4500-9A40-CD1D6DC089F2}" destId="{FCE91F0C-5167-4536-B636-7CBF75D96F10}" srcOrd="0" destOrd="0" presId="urn:microsoft.com/office/officeart/2005/8/layout/process5"/>
    <dgm:cxn modelId="{ECCCA842-65B6-4FB0-B7D5-B5D9D990B9C1}" type="presOf" srcId="{7A44D1AB-4823-4403-8BEC-490C0EF1DB9E}" destId="{4F2C6592-E446-47CE-97B2-987D51666D9F}" srcOrd="1" destOrd="0" presId="urn:microsoft.com/office/officeart/2005/8/layout/process5"/>
    <dgm:cxn modelId="{1FBABA67-5B07-4DE1-A9CC-94FFD116AC00}" srcId="{95D74ED2-484D-410F-97B9-75A848F5289A}" destId="{6922DE46-513E-4DDC-9768-61D39A679317}" srcOrd="1" destOrd="0" parTransId="{05CA80B5-30AD-4117-A1BF-9F3A9C7E8E44}" sibTransId="{8CB41AA3-5AEF-446E-BD3A-C30D7C7831B2}"/>
    <dgm:cxn modelId="{0CB10520-6452-4D3C-A2A6-79AFF8373C5B}" srcId="{95D74ED2-484D-410F-97B9-75A848F5289A}" destId="{07181230-E7D5-4500-9A40-CD1D6DC089F2}" srcOrd="0" destOrd="0" parTransId="{C44007C6-B028-460E-B6D5-8C5C0825DC1E}" sibTransId="{7A44D1AB-4823-4403-8BEC-490C0EF1DB9E}"/>
    <dgm:cxn modelId="{9D1AB860-E7A3-4D5F-8BB9-EC8CA94BF25C}" type="presOf" srcId="{95D74ED2-484D-410F-97B9-75A848F5289A}" destId="{CDD62C51-23F6-48B9-83E3-0789FD6650DF}" srcOrd="0" destOrd="0" presId="urn:microsoft.com/office/officeart/2005/8/layout/process5"/>
    <dgm:cxn modelId="{367A6F15-762E-4848-A3B2-BB908C78B519}" type="presParOf" srcId="{CDD62C51-23F6-48B9-83E3-0789FD6650DF}" destId="{FCE91F0C-5167-4536-B636-7CBF75D96F10}" srcOrd="0" destOrd="0" presId="urn:microsoft.com/office/officeart/2005/8/layout/process5"/>
    <dgm:cxn modelId="{0AAD30F5-4EAD-4D8F-9E65-7D6EEB4E2B79}" type="presParOf" srcId="{CDD62C51-23F6-48B9-83E3-0789FD6650DF}" destId="{14379CFA-5CCF-404E-9898-4BB99AC6FE9D}" srcOrd="1" destOrd="0" presId="urn:microsoft.com/office/officeart/2005/8/layout/process5"/>
    <dgm:cxn modelId="{B9703157-E3C2-4CF3-860A-E0ABD7596860}" type="presParOf" srcId="{14379CFA-5CCF-404E-9898-4BB99AC6FE9D}" destId="{4F2C6592-E446-47CE-97B2-987D51666D9F}" srcOrd="0" destOrd="0" presId="urn:microsoft.com/office/officeart/2005/8/layout/process5"/>
    <dgm:cxn modelId="{A7C7E814-A091-46BE-BC57-7521A04A2A8E}" type="presParOf" srcId="{CDD62C51-23F6-48B9-83E3-0789FD6650DF}" destId="{9C227E6D-7675-4575-AB87-410A9B5231D1}" srcOrd="2" destOrd="0" presId="urn:microsoft.com/office/officeart/2005/8/layout/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09403C6-6C1C-4301-B3DF-1DDC310469B1}" type="doc">
      <dgm:prSet loTypeId="urn:microsoft.com/office/officeart/2008/layout/VerticalCurvedList" loCatId="list" qsTypeId="urn:microsoft.com/office/officeart/2005/8/quickstyle/simple4" qsCatId="simple" csTypeId="urn:microsoft.com/office/officeart/2005/8/colors/accent1_3" csCatId="accent1" phldr="1"/>
      <dgm:spPr/>
      <dgm:t>
        <a:bodyPr/>
        <a:lstStyle/>
        <a:p>
          <a:endParaRPr lang="pl-PL"/>
        </a:p>
      </dgm:t>
    </dgm:pt>
    <dgm:pt modelId="{C8F4B524-1A0D-41E9-B57F-4CB976F0D45A}">
      <dgm:prSet custT="1"/>
      <dgm:spPr/>
      <dgm:t>
        <a:bodyPr/>
        <a:lstStyle/>
        <a:p>
          <a:r>
            <a:rPr lang="pl-PL" sz="2000" dirty="0">
              <a:solidFill>
                <a:schemeClr val="tx2"/>
              </a:solidFill>
              <a:latin typeface="Calibri" panose="020F0502020204030204" pitchFamily="34" charset="0"/>
              <a:cs typeface="Calibri" panose="020F0502020204030204" pitchFamily="34" charset="0"/>
            </a:rPr>
            <a:t>Możliwość wybiórczej realizacji treści podręczników.</a:t>
          </a:r>
        </a:p>
      </dgm:t>
    </dgm:pt>
    <dgm:pt modelId="{47594CAB-9628-465F-B955-6B7B904D32C7}" type="parTrans" cxnId="{368FBCE5-101E-4922-9B88-66FEA9A9A086}">
      <dgm:prSet/>
      <dgm:spPr/>
      <dgm:t>
        <a:bodyPr/>
        <a:lstStyle/>
        <a:p>
          <a:endParaRPr lang="pl-PL"/>
        </a:p>
      </dgm:t>
    </dgm:pt>
    <dgm:pt modelId="{DFA796D6-C37C-4C98-ADB3-43185F4F22A9}" type="sibTrans" cxnId="{368FBCE5-101E-4922-9B88-66FEA9A9A086}">
      <dgm:prSet/>
      <dgm:spPr/>
      <dgm:t>
        <a:bodyPr/>
        <a:lstStyle/>
        <a:p>
          <a:endParaRPr lang="pl-PL"/>
        </a:p>
      </dgm:t>
    </dgm:pt>
    <dgm:pt modelId="{2DB164C6-E3B0-41CB-B55C-4311E23BAD6A}">
      <dgm:prSet custT="1"/>
      <dgm:spPr/>
      <dgm:t>
        <a:bodyPr/>
        <a:lstStyle/>
        <a:p>
          <a:r>
            <a:rPr lang="pl-PL" sz="2000" dirty="0">
              <a:solidFill>
                <a:schemeClr val="tx2"/>
              </a:solidFill>
              <a:latin typeface="Calibri" panose="020F0502020204030204" pitchFamily="34" charset="0"/>
              <a:cs typeface="Calibri" panose="020F0502020204030204" pitchFamily="34" charset="0"/>
            </a:rPr>
            <a:t>Skupienie się na najważniejszych, z punkty widzenia wymagań egzaminacyjnych, punktach podstawy programowej i powtórzenie niezbędnych wymagań przed egzaminem.</a:t>
          </a:r>
        </a:p>
      </dgm:t>
    </dgm:pt>
    <dgm:pt modelId="{90ED031C-4968-4DE8-84EF-917ED906BB97}" type="parTrans" cxnId="{EEB22B69-117E-4CAF-999F-56B55CF5E5CB}">
      <dgm:prSet/>
      <dgm:spPr/>
      <dgm:t>
        <a:bodyPr/>
        <a:lstStyle/>
        <a:p>
          <a:endParaRPr lang="pl-PL"/>
        </a:p>
      </dgm:t>
    </dgm:pt>
    <dgm:pt modelId="{ADC2AB1E-D45A-4E5A-A179-4596A9FE6BC7}" type="sibTrans" cxnId="{EEB22B69-117E-4CAF-999F-56B55CF5E5CB}">
      <dgm:prSet/>
      <dgm:spPr/>
      <dgm:t>
        <a:bodyPr/>
        <a:lstStyle/>
        <a:p>
          <a:endParaRPr lang="pl-PL"/>
        </a:p>
      </dgm:t>
    </dgm:pt>
    <dgm:pt modelId="{C4C710A2-4CCE-41CF-8C94-8874431776F0}">
      <dgm:prSet custT="1"/>
      <dgm:spPr/>
      <dgm:t>
        <a:bodyPr/>
        <a:lstStyle/>
        <a:p>
          <a:r>
            <a:rPr lang="pl-PL" sz="2000" dirty="0">
              <a:solidFill>
                <a:schemeClr val="tx2"/>
              </a:solidFill>
              <a:latin typeface="Calibri" panose="020F0502020204030204" pitchFamily="34" charset="0"/>
              <a:cs typeface="Calibri" panose="020F0502020204030204" pitchFamily="34" charset="0"/>
            </a:rPr>
            <a:t>Wymagania egzaminacyjne mogą okazać się szczególnie istotne w momencie rozpoczęcia powtórek przed egzaminem.</a:t>
          </a:r>
        </a:p>
      </dgm:t>
    </dgm:pt>
    <dgm:pt modelId="{BA3194F4-6109-4516-8FE7-A7EA99850D37}" type="parTrans" cxnId="{599F503B-5B63-4769-8284-C3F4A9E26891}">
      <dgm:prSet/>
      <dgm:spPr/>
      <dgm:t>
        <a:bodyPr/>
        <a:lstStyle/>
        <a:p>
          <a:endParaRPr lang="pl-PL"/>
        </a:p>
      </dgm:t>
    </dgm:pt>
    <dgm:pt modelId="{582361E1-78D9-4249-BD9D-EC03005DF5A3}" type="sibTrans" cxnId="{599F503B-5B63-4769-8284-C3F4A9E26891}">
      <dgm:prSet/>
      <dgm:spPr/>
      <dgm:t>
        <a:bodyPr/>
        <a:lstStyle/>
        <a:p>
          <a:endParaRPr lang="pl-PL"/>
        </a:p>
      </dgm:t>
    </dgm:pt>
    <dgm:pt modelId="{C8F35DE7-2047-4262-BC01-4413DFE31F27}">
      <dgm:prSet custT="1"/>
      <dgm:spPr/>
      <dgm:t>
        <a:bodyPr/>
        <a:lstStyle/>
        <a:p>
          <a:r>
            <a:rPr lang="pl-PL" sz="2000" b="0" dirty="0">
              <a:solidFill>
                <a:schemeClr val="tx1"/>
              </a:solidFill>
              <a:latin typeface="Calibri" panose="020F0502020204030204" pitchFamily="34" charset="0"/>
              <a:ea typeface="Tahoma" panose="020B0604030504040204" pitchFamily="34" charset="0"/>
              <a:cs typeface="Calibri" panose="020F0502020204030204" pitchFamily="34" charset="0"/>
            </a:rPr>
            <a:t>Rozbudowywanie zasobu środków językowych </a:t>
          </a:r>
          <a:endParaRPr lang="pl-PL" sz="2000" b="0" dirty="0">
            <a:solidFill>
              <a:schemeClr val="tx1"/>
            </a:solidFill>
            <a:latin typeface="Calibri" panose="020F0502020204030204" pitchFamily="34" charset="0"/>
            <a:cs typeface="Calibri" panose="020F0502020204030204" pitchFamily="34" charset="0"/>
          </a:endParaRPr>
        </a:p>
      </dgm:t>
    </dgm:pt>
    <dgm:pt modelId="{7BB438AA-2522-4AE0-B7AD-6C30016C1757}" type="parTrans" cxnId="{CA5767EE-CB46-4BE4-AD1C-9472D0976096}">
      <dgm:prSet/>
      <dgm:spPr/>
      <dgm:t>
        <a:bodyPr/>
        <a:lstStyle/>
        <a:p>
          <a:endParaRPr lang="pl-PL"/>
        </a:p>
      </dgm:t>
    </dgm:pt>
    <dgm:pt modelId="{C279A8D7-D73A-4D1A-BF2B-11C3831927EF}" type="sibTrans" cxnId="{CA5767EE-CB46-4BE4-AD1C-9472D0976096}">
      <dgm:prSet/>
      <dgm:spPr/>
      <dgm:t>
        <a:bodyPr/>
        <a:lstStyle/>
        <a:p>
          <a:endParaRPr lang="pl-PL"/>
        </a:p>
      </dgm:t>
    </dgm:pt>
    <dgm:pt modelId="{E23D63CE-9AD7-4908-A1A1-CA863E9A989C}">
      <dgm:prSet custT="1"/>
      <dgm:spPr/>
      <dgm:t>
        <a:bodyPr/>
        <a:lstStyle/>
        <a:p>
          <a:r>
            <a:rPr lang="pl-PL" sz="2000" dirty="0">
              <a:solidFill>
                <a:schemeClr val="tx2"/>
              </a:solidFill>
              <a:latin typeface="Calibri" panose="020F0502020204030204" pitchFamily="34" charset="0"/>
              <a:cs typeface="Calibri" panose="020F0502020204030204" pitchFamily="34" charset="0"/>
            </a:rPr>
            <a:t>Korzystanie z interaktywnych materiałów do utrwalania struktur leksykalno-gramatycznych.</a:t>
          </a:r>
        </a:p>
      </dgm:t>
    </dgm:pt>
    <dgm:pt modelId="{23E015D6-813B-400B-9F2C-E99C95196FDE}" type="parTrans" cxnId="{07BC45FF-8043-4B6B-985D-D59CD172795A}">
      <dgm:prSet/>
      <dgm:spPr/>
      <dgm:t>
        <a:bodyPr/>
        <a:lstStyle/>
        <a:p>
          <a:endParaRPr lang="pl-PL"/>
        </a:p>
      </dgm:t>
    </dgm:pt>
    <dgm:pt modelId="{B7D2C864-7B50-4AAD-8DAE-38179151DB8A}" type="sibTrans" cxnId="{07BC45FF-8043-4B6B-985D-D59CD172795A}">
      <dgm:prSet/>
      <dgm:spPr/>
      <dgm:t>
        <a:bodyPr/>
        <a:lstStyle/>
        <a:p>
          <a:endParaRPr lang="pl-PL"/>
        </a:p>
      </dgm:t>
    </dgm:pt>
    <dgm:pt modelId="{234CB360-6FE7-45AC-8B48-9C707CA7C56C}" type="pres">
      <dgm:prSet presAssocID="{209403C6-6C1C-4301-B3DF-1DDC310469B1}" presName="Name0" presStyleCnt="0">
        <dgm:presLayoutVars>
          <dgm:chMax val="7"/>
          <dgm:chPref val="7"/>
          <dgm:dir/>
        </dgm:presLayoutVars>
      </dgm:prSet>
      <dgm:spPr/>
      <dgm:t>
        <a:bodyPr/>
        <a:lstStyle/>
        <a:p>
          <a:endParaRPr lang="pl-PL"/>
        </a:p>
      </dgm:t>
    </dgm:pt>
    <dgm:pt modelId="{FC06E1D1-5B7E-4EE3-B80B-8E9261564C5D}" type="pres">
      <dgm:prSet presAssocID="{209403C6-6C1C-4301-B3DF-1DDC310469B1}" presName="Name1" presStyleCnt="0"/>
      <dgm:spPr/>
    </dgm:pt>
    <dgm:pt modelId="{EA30C42B-087E-4B5F-B44E-7DB475637324}" type="pres">
      <dgm:prSet presAssocID="{209403C6-6C1C-4301-B3DF-1DDC310469B1}" presName="cycle" presStyleCnt="0"/>
      <dgm:spPr/>
    </dgm:pt>
    <dgm:pt modelId="{7481FEFC-CA15-4376-8B0F-F8925E02121E}" type="pres">
      <dgm:prSet presAssocID="{209403C6-6C1C-4301-B3DF-1DDC310469B1}" presName="srcNode" presStyleLbl="node1" presStyleIdx="0" presStyleCnt="5"/>
      <dgm:spPr/>
    </dgm:pt>
    <dgm:pt modelId="{6243095E-9909-4572-83F6-E6DB44FD98C5}" type="pres">
      <dgm:prSet presAssocID="{209403C6-6C1C-4301-B3DF-1DDC310469B1}" presName="conn" presStyleLbl="parChTrans1D2" presStyleIdx="0" presStyleCnt="1"/>
      <dgm:spPr/>
      <dgm:t>
        <a:bodyPr/>
        <a:lstStyle/>
        <a:p>
          <a:endParaRPr lang="pl-PL"/>
        </a:p>
      </dgm:t>
    </dgm:pt>
    <dgm:pt modelId="{8376FCC7-4683-4524-A939-4D1B84A030B8}" type="pres">
      <dgm:prSet presAssocID="{209403C6-6C1C-4301-B3DF-1DDC310469B1}" presName="extraNode" presStyleLbl="node1" presStyleIdx="0" presStyleCnt="5"/>
      <dgm:spPr/>
    </dgm:pt>
    <dgm:pt modelId="{8A052B3D-0EA6-418F-B17F-7FDCD67ABD3A}" type="pres">
      <dgm:prSet presAssocID="{209403C6-6C1C-4301-B3DF-1DDC310469B1}" presName="dstNode" presStyleLbl="node1" presStyleIdx="0" presStyleCnt="5"/>
      <dgm:spPr/>
    </dgm:pt>
    <dgm:pt modelId="{7EDF84C0-2932-49BE-8635-A7ADF22DBECD}" type="pres">
      <dgm:prSet presAssocID="{C8F4B524-1A0D-41E9-B57F-4CB976F0D45A}" presName="text_1" presStyleLbl="node1" presStyleIdx="0" presStyleCnt="5" custScaleY="124598">
        <dgm:presLayoutVars>
          <dgm:bulletEnabled val="1"/>
        </dgm:presLayoutVars>
      </dgm:prSet>
      <dgm:spPr/>
      <dgm:t>
        <a:bodyPr/>
        <a:lstStyle/>
        <a:p>
          <a:endParaRPr lang="pl-PL"/>
        </a:p>
      </dgm:t>
    </dgm:pt>
    <dgm:pt modelId="{31CEB24D-1092-4063-9AD0-2D42784BDF81}" type="pres">
      <dgm:prSet presAssocID="{C8F4B524-1A0D-41E9-B57F-4CB976F0D45A}" presName="accent_1" presStyleCnt="0"/>
      <dgm:spPr/>
    </dgm:pt>
    <dgm:pt modelId="{2D2FEAE5-0215-4D7F-BA5D-7B94B8C0DCDA}" type="pres">
      <dgm:prSet presAssocID="{C8F4B524-1A0D-41E9-B57F-4CB976F0D45A}" presName="accentRepeatNode" presStyleLbl="solidFgAcc1" presStyleIdx="0" presStyleCnt="5"/>
      <dgm:spPr/>
    </dgm:pt>
    <dgm:pt modelId="{C9B95151-D2B0-43D1-A3DD-BED640028FD8}" type="pres">
      <dgm:prSet presAssocID="{2DB164C6-E3B0-41CB-B55C-4311E23BAD6A}" presName="text_2" presStyleLbl="node1" presStyleIdx="1" presStyleCnt="5" custScaleY="128944">
        <dgm:presLayoutVars>
          <dgm:bulletEnabled val="1"/>
        </dgm:presLayoutVars>
      </dgm:prSet>
      <dgm:spPr/>
      <dgm:t>
        <a:bodyPr/>
        <a:lstStyle/>
        <a:p>
          <a:endParaRPr lang="pl-PL"/>
        </a:p>
      </dgm:t>
    </dgm:pt>
    <dgm:pt modelId="{18AD6935-1699-42FF-8B6D-2DB6D9268EF5}" type="pres">
      <dgm:prSet presAssocID="{2DB164C6-E3B0-41CB-B55C-4311E23BAD6A}" presName="accent_2" presStyleCnt="0"/>
      <dgm:spPr/>
    </dgm:pt>
    <dgm:pt modelId="{71A25813-A7D8-4035-B1A6-2E125B563E00}" type="pres">
      <dgm:prSet presAssocID="{2DB164C6-E3B0-41CB-B55C-4311E23BAD6A}" presName="accentRepeatNode" presStyleLbl="solidFgAcc1" presStyleIdx="1" presStyleCnt="5"/>
      <dgm:spPr/>
    </dgm:pt>
    <dgm:pt modelId="{8032ABBE-CE66-4068-BB9A-67461C4EDE55}" type="pres">
      <dgm:prSet presAssocID="{C4C710A2-4CCE-41CF-8C94-8874431776F0}" presName="text_3" presStyleLbl="node1" presStyleIdx="2" presStyleCnt="5" custScaleY="127496">
        <dgm:presLayoutVars>
          <dgm:bulletEnabled val="1"/>
        </dgm:presLayoutVars>
      </dgm:prSet>
      <dgm:spPr/>
      <dgm:t>
        <a:bodyPr/>
        <a:lstStyle/>
        <a:p>
          <a:endParaRPr lang="pl-PL"/>
        </a:p>
      </dgm:t>
    </dgm:pt>
    <dgm:pt modelId="{74CA80A7-EF05-4B30-AD19-9A08A5D5D028}" type="pres">
      <dgm:prSet presAssocID="{C4C710A2-4CCE-41CF-8C94-8874431776F0}" presName="accent_3" presStyleCnt="0"/>
      <dgm:spPr/>
    </dgm:pt>
    <dgm:pt modelId="{E915289B-EB40-4737-9AB4-56075A2AF2EB}" type="pres">
      <dgm:prSet presAssocID="{C4C710A2-4CCE-41CF-8C94-8874431776F0}" presName="accentRepeatNode" presStyleLbl="solidFgAcc1" presStyleIdx="2" presStyleCnt="5"/>
      <dgm:spPr/>
    </dgm:pt>
    <dgm:pt modelId="{4506D79B-9A52-434E-A6D2-94F1601E744D}" type="pres">
      <dgm:prSet presAssocID="{C8F35DE7-2047-4262-BC01-4413DFE31F27}" presName="text_4" presStyleLbl="node1" presStyleIdx="3" presStyleCnt="5" custScaleY="128945">
        <dgm:presLayoutVars>
          <dgm:bulletEnabled val="1"/>
        </dgm:presLayoutVars>
      </dgm:prSet>
      <dgm:spPr/>
      <dgm:t>
        <a:bodyPr/>
        <a:lstStyle/>
        <a:p>
          <a:endParaRPr lang="pl-PL"/>
        </a:p>
      </dgm:t>
    </dgm:pt>
    <dgm:pt modelId="{843CEFC8-5695-41BC-85E4-B86B0204E581}" type="pres">
      <dgm:prSet presAssocID="{C8F35DE7-2047-4262-BC01-4413DFE31F27}" presName="accent_4" presStyleCnt="0"/>
      <dgm:spPr/>
    </dgm:pt>
    <dgm:pt modelId="{FB62B112-4845-4950-8336-1C81206ECB68}" type="pres">
      <dgm:prSet presAssocID="{C8F35DE7-2047-4262-BC01-4413DFE31F27}" presName="accentRepeatNode" presStyleLbl="solidFgAcc1" presStyleIdx="3" presStyleCnt="5"/>
      <dgm:spPr/>
    </dgm:pt>
    <dgm:pt modelId="{895E05E3-2BDB-4E41-8155-2BD50DCC88E7}" type="pres">
      <dgm:prSet presAssocID="{E23D63CE-9AD7-4908-A1A1-CA863E9A989C}" presName="text_5" presStyleLbl="node1" presStyleIdx="4" presStyleCnt="5" custScaleY="130393">
        <dgm:presLayoutVars>
          <dgm:bulletEnabled val="1"/>
        </dgm:presLayoutVars>
      </dgm:prSet>
      <dgm:spPr/>
      <dgm:t>
        <a:bodyPr/>
        <a:lstStyle/>
        <a:p>
          <a:endParaRPr lang="pl-PL"/>
        </a:p>
      </dgm:t>
    </dgm:pt>
    <dgm:pt modelId="{487C75B8-C531-45B8-96E0-7AFB8AB8E434}" type="pres">
      <dgm:prSet presAssocID="{E23D63CE-9AD7-4908-A1A1-CA863E9A989C}" presName="accent_5" presStyleCnt="0"/>
      <dgm:spPr/>
    </dgm:pt>
    <dgm:pt modelId="{DF2E5D75-1FEA-4E79-AB2C-043D7051D5E1}" type="pres">
      <dgm:prSet presAssocID="{E23D63CE-9AD7-4908-A1A1-CA863E9A989C}" presName="accentRepeatNode" presStyleLbl="solidFgAcc1" presStyleIdx="4" presStyleCnt="5"/>
      <dgm:spPr/>
    </dgm:pt>
  </dgm:ptLst>
  <dgm:cxnLst>
    <dgm:cxn modelId="{A68AA29E-BE5D-4EA6-9805-FE17A92595A1}" type="presOf" srcId="{C8F35DE7-2047-4262-BC01-4413DFE31F27}" destId="{4506D79B-9A52-434E-A6D2-94F1601E744D}" srcOrd="0" destOrd="0" presId="urn:microsoft.com/office/officeart/2008/layout/VerticalCurvedList"/>
    <dgm:cxn modelId="{14E9D053-E7E4-48E2-90E7-78A1F7558AFA}" type="presOf" srcId="{209403C6-6C1C-4301-B3DF-1DDC310469B1}" destId="{234CB360-6FE7-45AC-8B48-9C707CA7C56C}" srcOrd="0" destOrd="0" presId="urn:microsoft.com/office/officeart/2008/layout/VerticalCurvedList"/>
    <dgm:cxn modelId="{CA5767EE-CB46-4BE4-AD1C-9472D0976096}" srcId="{209403C6-6C1C-4301-B3DF-1DDC310469B1}" destId="{C8F35DE7-2047-4262-BC01-4413DFE31F27}" srcOrd="3" destOrd="0" parTransId="{7BB438AA-2522-4AE0-B7AD-6C30016C1757}" sibTransId="{C279A8D7-D73A-4D1A-BF2B-11C3831927EF}"/>
    <dgm:cxn modelId="{9218A3F9-C5D0-4103-B8BD-19FFEE98CF20}" type="presOf" srcId="{C4C710A2-4CCE-41CF-8C94-8874431776F0}" destId="{8032ABBE-CE66-4068-BB9A-67461C4EDE55}" srcOrd="0" destOrd="0" presId="urn:microsoft.com/office/officeart/2008/layout/VerticalCurvedList"/>
    <dgm:cxn modelId="{D2047DFF-D910-40C7-821D-6E8A30E7886C}" type="presOf" srcId="{DFA796D6-C37C-4C98-ADB3-43185F4F22A9}" destId="{6243095E-9909-4572-83F6-E6DB44FD98C5}" srcOrd="0" destOrd="0" presId="urn:microsoft.com/office/officeart/2008/layout/VerticalCurvedList"/>
    <dgm:cxn modelId="{A342B384-47F1-4F4E-9B23-095B212E378E}" type="presOf" srcId="{E23D63CE-9AD7-4908-A1A1-CA863E9A989C}" destId="{895E05E3-2BDB-4E41-8155-2BD50DCC88E7}" srcOrd="0" destOrd="0" presId="urn:microsoft.com/office/officeart/2008/layout/VerticalCurvedList"/>
    <dgm:cxn modelId="{EEB22B69-117E-4CAF-999F-56B55CF5E5CB}" srcId="{209403C6-6C1C-4301-B3DF-1DDC310469B1}" destId="{2DB164C6-E3B0-41CB-B55C-4311E23BAD6A}" srcOrd="1" destOrd="0" parTransId="{90ED031C-4968-4DE8-84EF-917ED906BB97}" sibTransId="{ADC2AB1E-D45A-4E5A-A179-4596A9FE6BC7}"/>
    <dgm:cxn modelId="{14EF6BB5-A436-4AA0-B316-D4DE7379B3B8}" type="presOf" srcId="{2DB164C6-E3B0-41CB-B55C-4311E23BAD6A}" destId="{C9B95151-D2B0-43D1-A3DD-BED640028FD8}" srcOrd="0" destOrd="0" presId="urn:microsoft.com/office/officeart/2008/layout/VerticalCurvedList"/>
    <dgm:cxn modelId="{368FBCE5-101E-4922-9B88-66FEA9A9A086}" srcId="{209403C6-6C1C-4301-B3DF-1DDC310469B1}" destId="{C8F4B524-1A0D-41E9-B57F-4CB976F0D45A}" srcOrd="0" destOrd="0" parTransId="{47594CAB-9628-465F-B955-6B7B904D32C7}" sibTransId="{DFA796D6-C37C-4C98-ADB3-43185F4F22A9}"/>
    <dgm:cxn modelId="{599F503B-5B63-4769-8284-C3F4A9E26891}" srcId="{209403C6-6C1C-4301-B3DF-1DDC310469B1}" destId="{C4C710A2-4CCE-41CF-8C94-8874431776F0}" srcOrd="2" destOrd="0" parTransId="{BA3194F4-6109-4516-8FE7-A7EA99850D37}" sibTransId="{582361E1-78D9-4249-BD9D-EC03005DF5A3}"/>
    <dgm:cxn modelId="{07BC45FF-8043-4B6B-985D-D59CD172795A}" srcId="{209403C6-6C1C-4301-B3DF-1DDC310469B1}" destId="{E23D63CE-9AD7-4908-A1A1-CA863E9A989C}" srcOrd="4" destOrd="0" parTransId="{23E015D6-813B-400B-9F2C-E99C95196FDE}" sibTransId="{B7D2C864-7B50-4AAD-8DAE-38179151DB8A}"/>
    <dgm:cxn modelId="{990139D7-27EF-4909-A4AD-2C893FE0B991}" type="presOf" srcId="{C8F4B524-1A0D-41E9-B57F-4CB976F0D45A}" destId="{7EDF84C0-2932-49BE-8635-A7ADF22DBECD}" srcOrd="0" destOrd="0" presId="urn:microsoft.com/office/officeart/2008/layout/VerticalCurvedList"/>
    <dgm:cxn modelId="{30587041-31AE-4B47-878F-0BD9D6CFFB64}" type="presParOf" srcId="{234CB360-6FE7-45AC-8B48-9C707CA7C56C}" destId="{FC06E1D1-5B7E-4EE3-B80B-8E9261564C5D}" srcOrd="0" destOrd="0" presId="urn:microsoft.com/office/officeart/2008/layout/VerticalCurvedList"/>
    <dgm:cxn modelId="{D9D4D536-4129-4DD0-AC87-2B37DFCA6A2D}" type="presParOf" srcId="{FC06E1D1-5B7E-4EE3-B80B-8E9261564C5D}" destId="{EA30C42B-087E-4B5F-B44E-7DB475637324}" srcOrd="0" destOrd="0" presId="urn:microsoft.com/office/officeart/2008/layout/VerticalCurvedList"/>
    <dgm:cxn modelId="{9BBB2A4F-2A52-4CFD-AB79-0DD14D150ACB}" type="presParOf" srcId="{EA30C42B-087E-4B5F-B44E-7DB475637324}" destId="{7481FEFC-CA15-4376-8B0F-F8925E02121E}" srcOrd="0" destOrd="0" presId="urn:microsoft.com/office/officeart/2008/layout/VerticalCurvedList"/>
    <dgm:cxn modelId="{8C7894E2-834D-4147-8391-A94A1D0F66B7}" type="presParOf" srcId="{EA30C42B-087E-4B5F-B44E-7DB475637324}" destId="{6243095E-9909-4572-83F6-E6DB44FD98C5}" srcOrd="1" destOrd="0" presId="urn:microsoft.com/office/officeart/2008/layout/VerticalCurvedList"/>
    <dgm:cxn modelId="{DFDBD5B7-C3BD-4701-AB60-6B3A73D02812}" type="presParOf" srcId="{EA30C42B-087E-4B5F-B44E-7DB475637324}" destId="{8376FCC7-4683-4524-A939-4D1B84A030B8}" srcOrd="2" destOrd="0" presId="urn:microsoft.com/office/officeart/2008/layout/VerticalCurvedList"/>
    <dgm:cxn modelId="{8EDCA923-8FC9-4915-A828-8A7807D6623C}" type="presParOf" srcId="{EA30C42B-087E-4B5F-B44E-7DB475637324}" destId="{8A052B3D-0EA6-418F-B17F-7FDCD67ABD3A}" srcOrd="3" destOrd="0" presId="urn:microsoft.com/office/officeart/2008/layout/VerticalCurvedList"/>
    <dgm:cxn modelId="{9D3539B1-0F55-40B7-A9BB-209F588EB477}" type="presParOf" srcId="{FC06E1D1-5B7E-4EE3-B80B-8E9261564C5D}" destId="{7EDF84C0-2932-49BE-8635-A7ADF22DBECD}" srcOrd="1" destOrd="0" presId="urn:microsoft.com/office/officeart/2008/layout/VerticalCurvedList"/>
    <dgm:cxn modelId="{6E2517EF-72A7-43C0-8D75-445DB743EE98}" type="presParOf" srcId="{FC06E1D1-5B7E-4EE3-B80B-8E9261564C5D}" destId="{31CEB24D-1092-4063-9AD0-2D42784BDF81}" srcOrd="2" destOrd="0" presId="urn:microsoft.com/office/officeart/2008/layout/VerticalCurvedList"/>
    <dgm:cxn modelId="{E090C2C9-A4F2-4CE6-87F7-8D541D57F425}" type="presParOf" srcId="{31CEB24D-1092-4063-9AD0-2D42784BDF81}" destId="{2D2FEAE5-0215-4D7F-BA5D-7B94B8C0DCDA}" srcOrd="0" destOrd="0" presId="urn:microsoft.com/office/officeart/2008/layout/VerticalCurvedList"/>
    <dgm:cxn modelId="{05CB4F37-02C0-49E8-BA62-00762B440F1F}" type="presParOf" srcId="{FC06E1D1-5B7E-4EE3-B80B-8E9261564C5D}" destId="{C9B95151-D2B0-43D1-A3DD-BED640028FD8}" srcOrd="3" destOrd="0" presId="urn:microsoft.com/office/officeart/2008/layout/VerticalCurvedList"/>
    <dgm:cxn modelId="{C6E4613B-3DAC-4F88-A8AC-7AB45BADFDAA}" type="presParOf" srcId="{FC06E1D1-5B7E-4EE3-B80B-8E9261564C5D}" destId="{18AD6935-1699-42FF-8B6D-2DB6D9268EF5}" srcOrd="4" destOrd="0" presId="urn:microsoft.com/office/officeart/2008/layout/VerticalCurvedList"/>
    <dgm:cxn modelId="{580EBE0C-BC8B-4F0F-9CCA-995D5062EA0C}" type="presParOf" srcId="{18AD6935-1699-42FF-8B6D-2DB6D9268EF5}" destId="{71A25813-A7D8-4035-B1A6-2E125B563E00}" srcOrd="0" destOrd="0" presId="urn:microsoft.com/office/officeart/2008/layout/VerticalCurvedList"/>
    <dgm:cxn modelId="{B1A104D8-DDDF-427A-91D3-7338EE22AFE3}" type="presParOf" srcId="{FC06E1D1-5B7E-4EE3-B80B-8E9261564C5D}" destId="{8032ABBE-CE66-4068-BB9A-67461C4EDE55}" srcOrd="5" destOrd="0" presId="urn:microsoft.com/office/officeart/2008/layout/VerticalCurvedList"/>
    <dgm:cxn modelId="{E39BBAA8-45DF-4738-B348-439C9D17C5D7}" type="presParOf" srcId="{FC06E1D1-5B7E-4EE3-B80B-8E9261564C5D}" destId="{74CA80A7-EF05-4B30-AD19-9A08A5D5D028}" srcOrd="6" destOrd="0" presId="urn:microsoft.com/office/officeart/2008/layout/VerticalCurvedList"/>
    <dgm:cxn modelId="{0C928BF5-CA50-418A-846E-6A8E52450E9E}" type="presParOf" srcId="{74CA80A7-EF05-4B30-AD19-9A08A5D5D028}" destId="{E915289B-EB40-4737-9AB4-56075A2AF2EB}" srcOrd="0" destOrd="0" presId="urn:microsoft.com/office/officeart/2008/layout/VerticalCurvedList"/>
    <dgm:cxn modelId="{323E27DF-54BA-4C26-94D4-1928258062A7}" type="presParOf" srcId="{FC06E1D1-5B7E-4EE3-B80B-8E9261564C5D}" destId="{4506D79B-9A52-434E-A6D2-94F1601E744D}" srcOrd="7" destOrd="0" presId="urn:microsoft.com/office/officeart/2008/layout/VerticalCurvedList"/>
    <dgm:cxn modelId="{57F34DA9-89BC-4CFA-B90E-6DD897A39B2C}" type="presParOf" srcId="{FC06E1D1-5B7E-4EE3-B80B-8E9261564C5D}" destId="{843CEFC8-5695-41BC-85E4-B86B0204E581}" srcOrd="8" destOrd="0" presId="urn:microsoft.com/office/officeart/2008/layout/VerticalCurvedList"/>
    <dgm:cxn modelId="{5629749E-B699-40A7-ADC4-72E3A3ABB56F}" type="presParOf" srcId="{843CEFC8-5695-41BC-85E4-B86B0204E581}" destId="{FB62B112-4845-4950-8336-1C81206ECB68}" srcOrd="0" destOrd="0" presId="urn:microsoft.com/office/officeart/2008/layout/VerticalCurvedList"/>
    <dgm:cxn modelId="{1C69B914-1C62-4386-AACD-ECA6FED189EF}" type="presParOf" srcId="{FC06E1D1-5B7E-4EE3-B80B-8E9261564C5D}" destId="{895E05E3-2BDB-4E41-8155-2BD50DCC88E7}" srcOrd="9" destOrd="0" presId="urn:microsoft.com/office/officeart/2008/layout/VerticalCurvedList"/>
    <dgm:cxn modelId="{729E0B00-9012-4688-AB1D-55DAD73598BB}" type="presParOf" srcId="{FC06E1D1-5B7E-4EE3-B80B-8E9261564C5D}" destId="{487C75B8-C531-45B8-96E0-7AFB8AB8E434}" srcOrd="10" destOrd="0" presId="urn:microsoft.com/office/officeart/2008/layout/VerticalCurvedList"/>
    <dgm:cxn modelId="{25DB7451-3278-4333-8DD8-6639AFC2DBC4}" type="presParOf" srcId="{487C75B8-C531-45B8-96E0-7AFB8AB8E434}" destId="{DF2E5D75-1FEA-4E79-AB2C-043D7051D5E1}"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1A2237A-13F5-474D-9CA8-233079874E3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pl-PL"/>
        </a:p>
      </dgm:t>
    </dgm:pt>
    <dgm:pt modelId="{D8A8D1A3-3C3B-49D2-B695-374D7DD1E504}">
      <dgm:prSet custT="1"/>
      <dgm:spPr/>
      <dgm:t>
        <a:bodyPr/>
        <a:lstStyle/>
        <a:p>
          <a:r>
            <a:rPr lang="pl-PL" sz="2000" dirty="0">
              <a:solidFill>
                <a:schemeClr val="tx2"/>
              </a:solidFill>
              <a:latin typeface="Calibri" panose="020F0502020204030204" pitchFamily="34" charset="0"/>
              <a:cs typeface="Calibri" panose="020F0502020204030204" pitchFamily="34" charset="0"/>
            </a:rPr>
            <a:t>Zachęcanie uczniów do wnikliwej analizy powiązań między tekstem a zadaniem (np. uczeń wskazuje fragment tekstu, który uzasadnia wybór poprawnej odpowiedzi oraz podaje powody odrzucenia pozostałych opcji).</a:t>
          </a:r>
        </a:p>
      </dgm:t>
    </dgm:pt>
    <dgm:pt modelId="{185DC166-5B9D-43C8-BAFE-E2BC1E7461A7}" type="parTrans" cxnId="{991289CE-78E0-4844-B14E-DF03D9C9F941}">
      <dgm:prSet/>
      <dgm:spPr/>
      <dgm:t>
        <a:bodyPr/>
        <a:lstStyle/>
        <a:p>
          <a:endParaRPr lang="pl-PL"/>
        </a:p>
      </dgm:t>
    </dgm:pt>
    <dgm:pt modelId="{4DC6A593-79D4-4E0F-B7D7-B5392DFAA475}" type="sibTrans" cxnId="{991289CE-78E0-4844-B14E-DF03D9C9F941}">
      <dgm:prSet/>
      <dgm:spPr/>
      <dgm:t>
        <a:bodyPr/>
        <a:lstStyle/>
        <a:p>
          <a:endParaRPr lang="pl-PL"/>
        </a:p>
      </dgm:t>
    </dgm:pt>
    <dgm:pt modelId="{2B7442A3-7A6F-4022-93F5-4D5F848932A6}">
      <dgm:prSet custT="1"/>
      <dgm:spPr/>
      <dgm:t>
        <a:bodyPr/>
        <a:lstStyle/>
        <a:p>
          <a:r>
            <a:rPr lang="pl-PL" sz="2000" dirty="0">
              <a:solidFill>
                <a:schemeClr val="tx2"/>
              </a:solidFill>
              <a:latin typeface="Calibri" panose="020F0502020204030204" pitchFamily="34" charset="0"/>
              <a:cs typeface="Calibri" panose="020F0502020204030204" pitchFamily="34" charset="0"/>
            </a:rPr>
            <a:t>Utrwalanie czasowników, zwrotów, które często są wykorzystywane w treści zadań egzaminacyjnych, np. </a:t>
          </a:r>
          <a:r>
            <a:rPr lang="pl-PL" sz="2000" i="1" dirty="0" err="1">
              <a:solidFill>
                <a:schemeClr val="tx2"/>
              </a:solidFill>
              <a:latin typeface="Calibri" panose="020F0502020204030204" pitchFamily="34" charset="0"/>
              <a:cs typeface="Calibri" panose="020F0502020204030204" pitchFamily="34" charset="0"/>
            </a:rPr>
            <a:t>warn</a:t>
          </a:r>
          <a:r>
            <a:rPr lang="pl-PL" sz="2000" i="1" dirty="0">
              <a:solidFill>
                <a:schemeClr val="tx2"/>
              </a:solidFill>
              <a:latin typeface="Calibri" panose="020F0502020204030204" pitchFamily="34" charset="0"/>
              <a:cs typeface="Calibri" panose="020F0502020204030204" pitchFamily="34" charset="0"/>
            </a:rPr>
            <a:t>, </a:t>
          </a:r>
          <a:r>
            <a:rPr lang="pl-PL" sz="2000" i="1" dirty="0" err="1">
              <a:solidFill>
                <a:schemeClr val="tx2"/>
              </a:solidFill>
              <a:latin typeface="Calibri" panose="020F0502020204030204" pitchFamily="34" charset="0"/>
              <a:cs typeface="Calibri" panose="020F0502020204030204" pitchFamily="34" charset="0"/>
            </a:rPr>
            <a:t>invite</a:t>
          </a:r>
          <a:r>
            <a:rPr lang="pl-PL" sz="2000" i="1" dirty="0">
              <a:solidFill>
                <a:schemeClr val="tx2"/>
              </a:solidFill>
              <a:latin typeface="Calibri" panose="020F0502020204030204" pitchFamily="34" charset="0"/>
              <a:cs typeface="Calibri" panose="020F0502020204030204" pitchFamily="34" charset="0"/>
            </a:rPr>
            <a:t>, </a:t>
          </a:r>
          <a:r>
            <a:rPr lang="pl-PL" sz="2000" i="1" dirty="0" err="1">
              <a:solidFill>
                <a:schemeClr val="tx2"/>
              </a:solidFill>
              <a:latin typeface="Calibri" panose="020F0502020204030204" pitchFamily="34" charset="0"/>
              <a:cs typeface="Calibri" panose="020F0502020204030204" pitchFamily="34" charset="0"/>
            </a:rPr>
            <a:t>advise</a:t>
          </a:r>
          <a:r>
            <a:rPr lang="pl-PL" sz="2000" i="1" dirty="0">
              <a:solidFill>
                <a:schemeClr val="tx2"/>
              </a:solidFill>
              <a:latin typeface="Calibri" panose="020F0502020204030204" pitchFamily="34" charset="0"/>
              <a:cs typeface="Calibri" panose="020F0502020204030204" pitchFamily="34" charset="0"/>
            </a:rPr>
            <a:t> </a:t>
          </a:r>
          <a:r>
            <a:rPr lang="pl-PL" sz="2000" dirty="0">
              <a:solidFill>
                <a:schemeClr val="tx2"/>
              </a:solidFill>
              <a:latin typeface="Calibri" panose="020F0502020204030204" pitchFamily="34" charset="0"/>
              <a:cs typeface="Calibri" panose="020F0502020204030204" pitchFamily="34" charset="0"/>
            </a:rPr>
            <a:t>(zadania sprawdzające umiejętność określania intencji autora tekstu) itp.</a:t>
          </a:r>
        </a:p>
      </dgm:t>
    </dgm:pt>
    <dgm:pt modelId="{677C8438-AA05-45D8-AACC-D65D8B16ECF0}" type="parTrans" cxnId="{8F579F36-B195-43AA-B049-5FBECF5C88A8}">
      <dgm:prSet/>
      <dgm:spPr/>
      <dgm:t>
        <a:bodyPr/>
        <a:lstStyle/>
        <a:p>
          <a:endParaRPr lang="pl-PL"/>
        </a:p>
      </dgm:t>
    </dgm:pt>
    <dgm:pt modelId="{D6D0A952-AEED-4E2B-ABF8-EDE2E8D765F4}" type="sibTrans" cxnId="{8F579F36-B195-43AA-B049-5FBECF5C88A8}">
      <dgm:prSet/>
      <dgm:spPr/>
      <dgm:t>
        <a:bodyPr/>
        <a:lstStyle/>
        <a:p>
          <a:endParaRPr lang="pl-PL"/>
        </a:p>
      </dgm:t>
    </dgm:pt>
    <dgm:pt modelId="{C2ACDE17-EB9E-447B-B11A-38D189ABA5C3}">
      <dgm:prSet custT="1"/>
      <dgm:spPr/>
      <dgm:t>
        <a:bodyPr/>
        <a:lstStyle/>
        <a:p>
          <a:r>
            <a:rPr lang="pl-PL" sz="2200" dirty="0">
              <a:solidFill>
                <a:schemeClr val="tx2"/>
              </a:solidFill>
              <a:latin typeface="Calibri" panose="020F0502020204030204" pitchFamily="34" charset="0"/>
              <a:cs typeface="Calibri" panose="020F0502020204030204" pitchFamily="34" charset="0"/>
            </a:rPr>
            <a:t>Podkreślanie konieczności uważnego analizowania poleceń do zadań zamkniętych i otwartych.</a:t>
          </a:r>
        </a:p>
      </dgm:t>
    </dgm:pt>
    <dgm:pt modelId="{86DD252A-FD09-499E-9B2E-ABFF27A3AC18}" type="parTrans" cxnId="{E69F871F-8453-4190-82F2-0161ED817F23}">
      <dgm:prSet/>
      <dgm:spPr/>
      <dgm:t>
        <a:bodyPr/>
        <a:lstStyle/>
        <a:p>
          <a:endParaRPr lang="pl-PL"/>
        </a:p>
      </dgm:t>
    </dgm:pt>
    <dgm:pt modelId="{5626B2AF-88D9-40CA-A777-4525563B40A2}" type="sibTrans" cxnId="{E69F871F-8453-4190-82F2-0161ED817F23}">
      <dgm:prSet/>
      <dgm:spPr/>
      <dgm:t>
        <a:bodyPr/>
        <a:lstStyle/>
        <a:p>
          <a:endParaRPr lang="pl-PL"/>
        </a:p>
      </dgm:t>
    </dgm:pt>
    <dgm:pt modelId="{668ADACD-4112-4D97-88E0-6A1A4E67C512}">
      <dgm:prSet custT="1"/>
      <dgm:spPr/>
      <dgm:t>
        <a:bodyPr/>
        <a:lstStyle/>
        <a:p>
          <a:r>
            <a:rPr lang="pl-PL" sz="2200" dirty="0">
              <a:solidFill>
                <a:schemeClr val="tx1"/>
              </a:solidFill>
              <a:latin typeface="Calibri" panose="020F0502020204030204" pitchFamily="34" charset="0"/>
              <a:ea typeface="Tahoma" panose="020B0604030504040204" pitchFamily="34" charset="0"/>
              <a:cs typeface="Calibri" panose="020F0502020204030204" pitchFamily="34" charset="0"/>
            </a:rPr>
            <a:t>Wskazówka dla </a:t>
          </a:r>
          <a:r>
            <a:rPr lang="pl-PL" sz="2200" u="sng" dirty="0">
              <a:solidFill>
                <a:schemeClr val="tx1"/>
              </a:solidFill>
              <a:latin typeface="Calibri" panose="020F0502020204030204" pitchFamily="34" charset="0"/>
              <a:ea typeface="Tahoma" panose="020B0604030504040204" pitchFamily="34" charset="0"/>
              <a:cs typeface="Calibri" panose="020F0502020204030204" pitchFamily="34" charset="0"/>
            </a:rPr>
            <a:t>uczniów</a:t>
          </a:r>
          <a:r>
            <a:rPr lang="pl-PL" sz="2200" dirty="0">
              <a:solidFill>
                <a:schemeClr val="tx1"/>
              </a:solidFill>
              <a:latin typeface="Calibri" panose="020F0502020204030204" pitchFamily="34" charset="0"/>
              <a:ea typeface="Tahoma" panose="020B0604030504040204" pitchFamily="34" charset="0"/>
              <a:cs typeface="Calibri" panose="020F0502020204030204" pitchFamily="34" charset="0"/>
            </a:rPr>
            <a:t> – dobieranie odpowiedzi </a:t>
          </a:r>
          <a:br>
            <a:rPr lang="pl-PL" sz="2200" dirty="0">
              <a:solidFill>
                <a:schemeClr val="tx1"/>
              </a:solidFill>
              <a:latin typeface="Calibri" panose="020F0502020204030204" pitchFamily="34" charset="0"/>
              <a:ea typeface="Tahoma" panose="020B0604030504040204" pitchFamily="34" charset="0"/>
              <a:cs typeface="Calibri" panose="020F0502020204030204" pitchFamily="34" charset="0"/>
            </a:rPr>
          </a:br>
          <a:r>
            <a:rPr lang="pl-PL" sz="2200" dirty="0">
              <a:solidFill>
                <a:schemeClr val="tx1"/>
              </a:solidFill>
              <a:latin typeface="Calibri" panose="020F0502020204030204" pitchFamily="34" charset="0"/>
              <a:ea typeface="Tahoma" panose="020B0604030504040204" pitchFamily="34" charset="0"/>
              <a:cs typeface="Calibri" panose="020F0502020204030204" pitchFamily="34" charset="0"/>
            </a:rPr>
            <a:t>w zadaniach zamkniętych na podstawie tych samych informacji, </a:t>
          </a:r>
          <a:r>
            <a:rPr lang="pl-PL" sz="2200" u="sng" dirty="0">
              <a:solidFill>
                <a:schemeClr val="tx1"/>
              </a:solidFill>
              <a:latin typeface="Calibri" panose="020F0502020204030204" pitchFamily="34" charset="0"/>
              <a:ea typeface="Tahoma" panose="020B0604030504040204" pitchFamily="34" charset="0"/>
              <a:cs typeface="Calibri" panose="020F0502020204030204" pitchFamily="34" charset="0"/>
            </a:rPr>
            <a:t>nie</a:t>
          </a:r>
          <a:r>
            <a:rPr lang="pl-PL" sz="2200" dirty="0">
              <a:solidFill>
                <a:schemeClr val="tx1"/>
              </a:solidFill>
              <a:latin typeface="Calibri" panose="020F0502020204030204" pitchFamily="34" charset="0"/>
              <a:ea typeface="Tahoma" panose="020B0604030504040204" pitchFamily="34" charset="0"/>
              <a:cs typeface="Calibri" panose="020F0502020204030204" pitchFamily="34" charset="0"/>
            </a:rPr>
            <a:t> tych samych słów.</a:t>
          </a:r>
          <a:endParaRPr lang="pl-PL" sz="2200" dirty="0">
            <a:solidFill>
              <a:schemeClr val="tx1"/>
            </a:solidFill>
            <a:latin typeface="Calibri" panose="020F0502020204030204" pitchFamily="34" charset="0"/>
            <a:cs typeface="Calibri" panose="020F0502020204030204" pitchFamily="34" charset="0"/>
          </a:endParaRPr>
        </a:p>
      </dgm:t>
    </dgm:pt>
    <dgm:pt modelId="{5D5A9D48-93C8-40BE-8266-9059F34E482F}" type="parTrans" cxnId="{CB7C6F60-7F5E-4DA6-9264-0F47CED8F824}">
      <dgm:prSet/>
      <dgm:spPr/>
      <dgm:t>
        <a:bodyPr/>
        <a:lstStyle/>
        <a:p>
          <a:endParaRPr lang="pl-PL"/>
        </a:p>
      </dgm:t>
    </dgm:pt>
    <dgm:pt modelId="{760E6745-67AE-4352-B6D7-AF09A6E03141}" type="sibTrans" cxnId="{CB7C6F60-7F5E-4DA6-9264-0F47CED8F824}">
      <dgm:prSet/>
      <dgm:spPr/>
      <dgm:t>
        <a:bodyPr/>
        <a:lstStyle/>
        <a:p>
          <a:endParaRPr lang="pl-PL"/>
        </a:p>
      </dgm:t>
    </dgm:pt>
    <dgm:pt modelId="{987052F9-89B2-4226-9B73-7A806FCAF70F}" type="pres">
      <dgm:prSet presAssocID="{C1A2237A-13F5-474D-9CA8-233079874E3D}" presName="Name0" presStyleCnt="0">
        <dgm:presLayoutVars>
          <dgm:chMax val="7"/>
          <dgm:chPref val="7"/>
          <dgm:dir/>
        </dgm:presLayoutVars>
      </dgm:prSet>
      <dgm:spPr/>
      <dgm:t>
        <a:bodyPr/>
        <a:lstStyle/>
        <a:p>
          <a:endParaRPr lang="pl-PL"/>
        </a:p>
      </dgm:t>
    </dgm:pt>
    <dgm:pt modelId="{2A6B750D-6306-4248-B7A3-726B1111B725}" type="pres">
      <dgm:prSet presAssocID="{C1A2237A-13F5-474D-9CA8-233079874E3D}" presName="Name1" presStyleCnt="0"/>
      <dgm:spPr/>
    </dgm:pt>
    <dgm:pt modelId="{E3983993-89BB-4639-80CD-CBC9AB874900}" type="pres">
      <dgm:prSet presAssocID="{C1A2237A-13F5-474D-9CA8-233079874E3D}" presName="cycle" presStyleCnt="0"/>
      <dgm:spPr/>
    </dgm:pt>
    <dgm:pt modelId="{C2E89474-D246-45D2-AD2E-B6655FFB6248}" type="pres">
      <dgm:prSet presAssocID="{C1A2237A-13F5-474D-9CA8-233079874E3D}" presName="srcNode" presStyleLbl="node1" presStyleIdx="0" presStyleCnt="4"/>
      <dgm:spPr/>
    </dgm:pt>
    <dgm:pt modelId="{1D11EC2D-0BE7-4457-ABFF-4A13740ADE6F}" type="pres">
      <dgm:prSet presAssocID="{C1A2237A-13F5-474D-9CA8-233079874E3D}" presName="conn" presStyleLbl="parChTrans1D2" presStyleIdx="0" presStyleCnt="1"/>
      <dgm:spPr/>
      <dgm:t>
        <a:bodyPr/>
        <a:lstStyle/>
        <a:p>
          <a:endParaRPr lang="pl-PL"/>
        </a:p>
      </dgm:t>
    </dgm:pt>
    <dgm:pt modelId="{74A45231-15A5-4B46-B0E2-449D9EE1C427}" type="pres">
      <dgm:prSet presAssocID="{C1A2237A-13F5-474D-9CA8-233079874E3D}" presName="extraNode" presStyleLbl="node1" presStyleIdx="0" presStyleCnt="4"/>
      <dgm:spPr/>
    </dgm:pt>
    <dgm:pt modelId="{06212DCF-DA12-419A-BAEB-266C3338E6AA}" type="pres">
      <dgm:prSet presAssocID="{C1A2237A-13F5-474D-9CA8-233079874E3D}" presName="dstNode" presStyleLbl="node1" presStyleIdx="0" presStyleCnt="4"/>
      <dgm:spPr/>
    </dgm:pt>
    <dgm:pt modelId="{2C1BA1F5-192A-4F9C-86EC-9114BC964084}" type="pres">
      <dgm:prSet presAssocID="{D8A8D1A3-3C3B-49D2-B695-374D7DD1E504}" presName="text_1" presStyleLbl="node1" presStyleIdx="0" presStyleCnt="4" custScaleY="134354">
        <dgm:presLayoutVars>
          <dgm:bulletEnabled val="1"/>
        </dgm:presLayoutVars>
      </dgm:prSet>
      <dgm:spPr/>
      <dgm:t>
        <a:bodyPr/>
        <a:lstStyle/>
        <a:p>
          <a:endParaRPr lang="pl-PL"/>
        </a:p>
      </dgm:t>
    </dgm:pt>
    <dgm:pt modelId="{2453F3FE-9758-4346-B0C5-ED67303EA999}" type="pres">
      <dgm:prSet presAssocID="{D8A8D1A3-3C3B-49D2-B695-374D7DD1E504}" presName="accent_1" presStyleCnt="0"/>
      <dgm:spPr/>
    </dgm:pt>
    <dgm:pt modelId="{3BB599F0-94BE-4405-84B0-3EC1E29B3991}" type="pres">
      <dgm:prSet presAssocID="{D8A8D1A3-3C3B-49D2-B695-374D7DD1E504}" presName="accentRepeatNode" presStyleLbl="solidFgAcc1" presStyleIdx="0" presStyleCnt="4"/>
      <dgm:spPr/>
    </dgm:pt>
    <dgm:pt modelId="{F4B81572-F56B-4794-B1EE-8D7625A88A26}" type="pres">
      <dgm:prSet presAssocID="{2B7442A3-7A6F-4022-93F5-4D5F848932A6}" presName="text_2" presStyleLbl="node1" presStyleIdx="1" presStyleCnt="4" custScaleY="133414">
        <dgm:presLayoutVars>
          <dgm:bulletEnabled val="1"/>
        </dgm:presLayoutVars>
      </dgm:prSet>
      <dgm:spPr/>
      <dgm:t>
        <a:bodyPr/>
        <a:lstStyle/>
        <a:p>
          <a:endParaRPr lang="pl-PL"/>
        </a:p>
      </dgm:t>
    </dgm:pt>
    <dgm:pt modelId="{13CD9A93-7FE8-4445-9D30-7AAE973BA591}" type="pres">
      <dgm:prSet presAssocID="{2B7442A3-7A6F-4022-93F5-4D5F848932A6}" presName="accent_2" presStyleCnt="0"/>
      <dgm:spPr/>
    </dgm:pt>
    <dgm:pt modelId="{62EAE583-2985-4C80-9E9E-BC336956F117}" type="pres">
      <dgm:prSet presAssocID="{2B7442A3-7A6F-4022-93F5-4D5F848932A6}" presName="accentRepeatNode" presStyleLbl="solidFgAcc1" presStyleIdx="1" presStyleCnt="4"/>
      <dgm:spPr/>
    </dgm:pt>
    <dgm:pt modelId="{EAE14A7B-C879-49C3-97C9-F893978D22BB}" type="pres">
      <dgm:prSet presAssocID="{C2ACDE17-EB9E-447B-B11A-38D189ABA5C3}" presName="text_3" presStyleLbl="node1" presStyleIdx="2" presStyleCnt="4" custScaleY="132474">
        <dgm:presLayoutVars>
          <dgm:bulletEnabled val="1"/>
        </dgm:presLayoutVars>
      </dgm:prSet>
      <dgm:spPr/>
      <dgm:t>
        <a:bodyPr/>
        <a:lstStyle/>
        <a:p>
          <a:endParaRPr lang="pl-PL"/>
        </a:p>
      </dgm:t>
    </dgm:pt>
    <dgm:pt modelId="{A6347BB9-4E16-411A-97D7-DF9A826F37FE}" type="pres">
      <dgm:prSet presAssocID="{C2ACDE17-EB9E-447B-B11A-38D189ABA5C3}" presName="accent_3" presStyleCnt="0"/>
      <dgm:spPr/>
    </dgm:pt>
    <dgm:pt modelId="{30990973-21EF-442B-93BC-18B50A9B3EA3}" type="pres">
      <dgm:prSet presAssocID="{C2ACDE17-EB9E-447B-B11A-38D189ABA5C3}" presName="accentRepeatNode" presStyleLbl="solidFgAcc1" presStyleIdx="2" presStyleCnt="4"/>
      <dgm:spPr/>
    </dgm:pt>
    <dgm:pt modelId="{C8CCD8BC-88DF-4D02-81C1-D605D8042F17}" type="pres">
      <dgm:prSet presAssocID="{668ADACD-4112-4D97-88E0-6A1A4E67C512}" presName="text_4" presStyleLbl="node1" presStyleIdx="3" presStyleCnt="4" custScaleY="131534">
        <dgm:presLayoutVars>
          <dgm:bulletEnabled val="1"/>
        </dgm:presLayoutVars>
      </dgm:prSet>
      <dgm:spPr/>
      <dgm:t>
        <a:bodyPr/>
        <a:lstStyle/>
        <a:p>
          <a:endParaRPr lang="pl-PL"/>
        </a:p>
      </dgm:t>
    </dgm:pt>
    <dgm:pt modelId="{73A66888-3FD1-408C-B1D9-770439CFC0FA}" type="pres">
      <dgm:prSet presAssocID="{668ADACD-4112-4D97-88E0-6A1A4E67C512}" presName="accent_4" presStyleCnt="0"/>
      <dgm:spPr/>
    </dgm:pt>
    <dgm:pt modelId="{40A742E9-F2B9-4A26-B89E-3E865CF6C5EF}" type="pres">
      <dgm:prSet presAssocID="{668ADACD-4112-4D97-88E0-6A1A4E67C512}" presName="accentRepeatNode" presStyleLbl="solidFgAcc1" presStyleIdx="3" presStyleCnt="4"/>
      <dgm:spPr/>
    </dgm:pt>
  </dgm:ptLst>
  <dgm:cxnLst>
    <dgm:cxn modelId="{8F579F36-B195-43AA-B049-5FBECF5C88A8}" srcId="{C1A2237A-13F5-474D-9CA8-233079874E3D}" destId="{2B7442A3-7A6F-4022-93F5-4D5F848932A6}" srcOrd="1" destOrd="0" parTransId="{677C8438-AA05-45D8-AACC-D65D8B16ECF0}" sibTransId="{D6D0A952-AEED-4E2B-ABF8-EDE2E8D765F4}"/>
    <dgm:cxn modelId="{8A0F265C-2C4C-4CC3-A95F-137F4002C04B}" type="presOf" srcId="{2B7442A3-7A6F-4022-93F5-4D5F848932A6}" destId="{F4B81572-F56B-4794-B1EE-8D7625A88A26}" srcOrd="0" destOrd="0" presId="urn:microsoft.com/office/officeart/2008/layout/VerticalCurvedList"/>
    <dgm:cxn modelId="{E69F871F-8453-4190-82F2-0161ED817F23}" srcId="{C1A2237A-13F5-474D-9CA8-233079874E3D}" destId="{C2ACDE17-EB9E-447B-B11A-38D189ABA5C3}" srcOrd="2" destOrd="0" parTransId="{86DD252A-FD09-499E-9B2E-ABFF27A3AC18}" sibTransId="{5626B2AF-88D9-40CA-A777-4525563B40A2}"/>
    <dgm:cxn modelId="{30BDFCB3-1A4B-4D0D-8224-48D625D5C58F}" type="presOf" srcId="{C2ACDE17-EB9E-447B-B11A-38D189ABA5C3}" destId="{EAE14A7B-C879-49C3-97C9-F893978D22BB}" srcOrd="0" destOrd="0" presId="urn:microsoft.com/office/officeart/2008/layout/VerticalCurvedList"/>
    <dgm:cxn modelId="{C0EE4255-B082-4328-90CB-4E2FE7763C25}" type="presOf" srcId="{4DC6A593-79D4-4E0F-B7D7-B5392DFAA475}" destId="{1D11EC2D-0BE7-4457-ABFF-4A13740ADE6F}" srcOrd="0" destOrd="0" presId="urn:microsoft.com/office/officeart/2008/layout/VerticalCurvedList"/>
    <dgm:cxn modelId="{CB7C6F60-7F5E-4DA6-9264-0F47CED8F824}" srcId="{C1A2237A-13F5-474D-9CA8-233079874E3D}" destId="{668ADACD-4112-4D97-88E0-6A1A4E67C512}" srcOrd="3" destOrd="0" parTransId="{5D5A9D48-93C8-40BE-8266-9059F34E482F}" sibTransId="{760E6745-67AE-4352-B6D7-AF09A6E03141}"/>
    <dgm:cxn modelId="{4FBD449B-6394-4B7D-8779-68B41764DBF6}" type="presOf" srcId="{668ADACD-4112-4D97-88E0-6A1A4E67C512}" destId="{C8CCD8BC-88DF-4D02-81C1-D605D8042F17}" srcOrd="0" destOrd="0" presId="urn:microsoft.com/office/officeart/2008/layout/VerticalCurvedList"/>
    <dgm:cxn modelId="{991289CE-78E0-4844-B14E-DF03D9C9F941}" srcId="{C1A2237A-13F5-474D-9CA8-233079874E3D}" destId="{D8A8D1A3-3C3B-49D2-B695-374D7DD1E504}" srcOrd="0" destOrd="0" parTransId="{185DC166-5B9D-43C8-BAFE-E2BC1E7461A7}" sibTransId="{4DC6A593-79D4-4E0F-B7D7-B5392DFAA475}"/>
    <dgm:cxn modelId="{AF460311-F2EF-4443-AB06-15DEE9C4C8C9}" type="presOf" srcId="{C1A2237A-13F5-474D-9CA8-233079874E3D}" destId="{987052F9-89B2-4226-9B73-7A806FCAF70F}" srcOrd="0" destOrd="0" presId="urn:microsoft.com/office/officeart/2008/layout/VerticalCurvedList"/>
    <dgm:cxn modelId="{7847BFE0-5521-4A33-90C4-47BCC05B8130}" type="presOf" srcId="{D8A8D1A3-3C3B-49D2-B695-374D7DD1E504}" destId="{2C1BA1F5-192A-4F9C-86EC-9114BC964084}" srcOrd="0" destOrd="0" presId="urn:microsoft.com/office/officeart/2008/layout/VerticalCurvedList"/>
    <dgm:cxn modelId="{DA9EF9A4-8DDA-4F37-80F5-2558E94D9E0C}" type="presParOf" srcId="{987052F9-89B2-4226-9B73-7A806FCAF70F}" destId="{2A6B750D-6306-4248-B7A3-726B1111B725}" srcOrd="0" destOrd="0" presId="urn:microsoft.com/office/officeart/2008/layout/VerticalCurvedList"/>
    <dgm:cxn modelId="{AB702282-D5CD-40CF-84ED-21A8B5F4E108}" type="presParOf" srcId="{2A6B750D-6306-4248-B7A3-726B1111B725}" destId="{E3983993-89BB-4639-80CD-CBC9AB874900}" srcOrd="0" destOrd="0" presId="urn:microsoft.com/office/officeart/2008/layout/VerticalCurvedList"/>
    <dgm:cxn modelId="{026E6DFD-4E96-45BA-9175-D614D6D01B9F}" type="presParOf" srcId="{E3983993-89BB-4639-80CD-CBC9AB874900}" destId="{C2E89474-D246-45D2-AD2E-B6655FFB6248}" srcOrd="0" destOrd="0" presId="urn:microsoft.com/office/officeart/2008/layout/VerticalCurvedList"/>
    <dgm:cxn modelId="{C8B463B8-A098-4916-8818-0121E98A52EB}" type="presParOf" srcId="{E3983993-89BB-4639-80CD-CBC9AB874900}" destId="{1D11EC2D-0BE7-4457-ABFF-4A13740ADE6F}" srcOrd="1" destOrd="0" presId="urn:microsoft.com/office/officeart/2008/layout/VerticalCurvedList"/>
    <dgm:cxn modelId="{609C0127-2DB5-4E37-9A93-C8891FA1177F}" type="presParOf" srcId="{E3983993-89BB-4639-80CD-CBC9AB874900}" destId="{74A45231-15A5-4B46-B0E2-449D9EE1C427}" srcOrd="2" destOrd="0" presId="urn:microsoft.com/office/officeart/2008/layout/VerticalCurvedList"/>
    <dgm:cxn modelId="{FAC156B5-2A02-412C-8A38-9FDB50DD949F}" type="presParOf" srcId="{E3983993-89BB-4639-80CD-CBC9AB874900}" destId="{06212DCF-DA12-419A-BAEB-266C3338E6AA}" srcOrd="3" destOrd="0" presId="urn:microsoft.com/office/officeart/2008/layout/VerticalCurvedList"/>
    <dgm:cxn modelId="{1A1FD2B2-7210-4FE7-B8BC-37A384E93B13}" type="presParOf" srcId="{2A6B750D-6306-4248-B7A3-726B1111B725}" destId="{2C1BA1F5-192A-4F9C-86EC-9114BC964084}" srcOrd="1" destOrd="0" presId="urn:microsoft.com/office/officeart/2008/layout/VerticalCurvedList"/>
    <dgm:cxn modelId="{7900BE12-C6A6-4331-8C09-982DB17D402E}" type="presParOf" srcId="{2A6B750D-6306-4248-B7A3-726B1111B725}" destId="{2453F3FE-9758-4346-B0C5-ED67303EA999}" srcOrd="2" destOrd="0" presId="urn:microsoft.com/office/officeart/2008/layout/VerticalCurvedList"/>
    <dgm:cxn modelId="{D8BB2FD8-D20B-465B-906A-56EF667AF4BC}" type="presParOf" srcId="{2453F3FE-9758-4346-B0C5-ED67303EA999}" destId="{3BB599F0-94BE-4405-84B0-3EC1E29B3991}" srcOrd="0" destOrd="0" presId="urn:microsoft.com/office/officeart/2008/layout/VerticalCurvedList"/>
    <dgm:cxn modelId="{688AC792-423D-4696-89AF-9DE66F3904DE}" type="presParOf" srcId="{2A6B750D-6306-4248-B7A3-726B1111B725}" destId="{F4B81572-F56B-4794-B1EE-8D7625A88A26}" srcOrd="3" destOrd="0" presId="urn:microsoft.com/office/officeart/2008/layout/VerticalCurvedList"/>
    <dgm:cxn modelId="{B96DFCE5-E8A3-413B-9E50-8A9199001546}" type="presParOf" srcId="{2A6B750D-6306-4248-B7A3-726B1111B725}" destId="{13CD9A93-7FE8-4445-9D30-7AAE973BA591}" srcOrd="4" destOrd="0" presId="urn:microsoft.com/office/officeart/2008/layout/VerticalCurvedList"/>
    <dgm:cxn modelId="{2BD6CA51-C5FD-40C2-BC48-8473FBDCA864}" type="presParOf" srcId="{13CD9A93-7FE8-4445-9D30-7AAE973BA591}" destId="{62EAE583-2985-4C80-9E9E-BC336956F117}" srcOrd="0" destOrd="0" presId="urn:microsoft.com/office/officeart/2008/layout/VerticalCurvedList"/>
    <dgm:cxn modelId="{FB7923DA-DFC0-4BDB-BB7B-02B5512D1D5D}" type="presParOf" srcId="{2A6B750D-6306-4248-B7A3-726B1111B725}" destId="{EAE14A7B-C879-49C3-97C9-F893978D22BB}" srcOrd="5" destOrd="0" presId="urn:microsoft.com/office/officeart/2008/layout/VerticalCurvedList"/>
    <dgm:cxn modelId="{5E8E3EB3-9BBF-40EA-A153-57E8EC415DEA}" type="presParOf" srcId="{2A6B750D-6306-4248-B7A3-726B1111B725}" destId="{A6347BB9-4E16-411A-97D7-DF9A826F37FE}" srcOrd="6" destOrd="0" presId="urn:microsoft.com/office/officeart/2008/layout/VerticalCurvedList"/>
    <dgm:cxn modelId="{7E519CA4-2974-428D-B953-EA718DC53117}" type="presParOf" srcId="{A6347BB9-4E16-411A-97D7-DF9A826F37FE}" destId="{30990973-21EF-442B-93BC-18B50A9B3EA3}" srcOrd="0" destOrd="0" presId="urn:microsoft.com/office/officeart/2008/layout/VerticalCurvedList"/>
    <dgm:cxn modelId="{75122A36-2E02-4504-ACF9-777570855819}" type="presParOf" srcId="{2A6B750D-6306-4248-B7A3-726B1111B725}" destId="{C8CCD8BC-88DF-4D02-81C1-D605D8042F17}" srcOrd="7" destOrd="0" presId="urn:microsoft.com/office/officeart/2008/layout/VerticalCurvedList"/>
    <dgm:cxn modelId="{90B72963-CA07-4816-9428-73FB02114293}" type="presParOf" srcId="{2A6B750D-6306-4248-B7A3-726B1111B725}" destId="{73A66888-3FD1-408C-B1D9-770439CFC0FA}" srcOrd="8" destOrd="0" presId="urn:microsoft.com/office/officeart/2008/layout/VerticalCurvedList"/>
    <dgm:cxn modelId="{8E6D493E-A063-4E31-A127-73B7CCD0BA5E}" type="presParOf" srcId="{73A66888-3FD1-408C-B1D9-770439CFC0FA}" destId="{40A742E9-F2B9-4A26-B89E-3E865CF6C5EF}"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878D6A4-CC20-4908-8838-587A84AD225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9478CD23-3B35-4F7D-A8D9-AE7417B1FDA2}">
      <dgm:prSet custT="1"/>
      <dgm:spPr/>
      <dgm:t>
        <a:bodyPr/>
        <a:lstStyle/>
        <a:p>
          <a:r>
            <a:rPr lang="pl-PL" sz="2000" b="1" dirty="0">
              <a:solidFill>
                <a:srgbClr val="C00000"/>
              </a:solidFill>
              <a:latin typeface="Calibri" panose="020F0502020204030204" pitchFamily="34" charset="0"/>
              <a:cs typeface="Calibri" panose="020F0502020204030204" pitchFamily="34" charset="0"/>
            </a:rPr>
            <a:t>16 grudnia 2020</a:t>
          </a:r>
          <a:endParaRPr lang="pl-PL" sz="2000" dirty="0">
            <a:solidFill>
              <a:srgbClr val="C00000"/>
            </a:solidFill>
            <a:latin typeface="Calibri" panose="020F0502020204030204" pitchFamily="34" charset="0"/>
            <a:cs typeface="Calibri" panose="020F0502020204030204" pitchFamily="34" charset="0"/>
          </a:endParaRPr>
        </a:p>
      </dgm:t>
    </dgm:pt>
    <dgm:pt modelId="{FE961E4F-D8C8-4525-B8AC-5BBBEDDF02EF}" type="parTrans" cxnId="{A0787A5E-A5D4-43A8-BA19-2C5B6A360B42}">
      <dgm:prSet/>
      <dgm:spPr/>
      <dgm:t>
        <a:bodyPr/>
        <a:lstStyle/>
        <a:p>
          <a:endParaRPr lang="pl-PL"/>
        </a:p>
      </dgm:t>
    </dgm:pt>
    <dgm:pt modelId="{48D890BB-8A9E-4D1A-BE59-0877E62A1F48}" type="sibTrans" cxnId="{A0787A5E-A5D4-43A8-BA19-2C5B6A360B42}">
      <dgm:prSet/>
      <dgm:spPr/>
      <dgm:t>
        <a:bodyPr/>
        <a:lstStyle/>
        <a:p>
          <a:endParaRPr lang="pl-PL"/>
        </a:p>
      </dgm:t>
    </dgm:pt>
    <dgm:pt modelId="{43B69DF0-AD8A-46E2-8FC4-15211C1EA7B4}">
      <dgm:prSet custT="1"/>
      <dgm:spPr/>
      <dgm:t>
        <a:bodyPr/>
        <a:lstStyle/>
        <a:p>
          <a:pPr marL="0" indent="0">
            <a:buFontTx/>
            <a:buNone/>
          </a:pPr>
          <a:r>
            <a:rPr lang="pl-PL" sz="1800" dirty="0">
              <a:latin typeface="Calibri" panose="020F0502020204030204" pitchFamily="34" charset="0"/>
              <a:cs typeface="Calibri" panose="020F0502020204030204" pitchFamily="34" charset="0"/>
            </a:rPr>
            <a:t>publikacja rozporządzenia dotyczącego wymagań egzaminacyjnych</a:t>
          </a:r>
        </a:p>
      </dgm:t>
    </dgm:pt>
    <dgm:pt modelId="{4DAD3B2B-0D6B-4DDB-8FEB-201AC22A647E}" type="parTrans" cxnId="{70E465AD-DAF0-4B7B-AC7A-21560E081396}">
      <dgm:prSet/>
      <dgm:spPr/>
      <dgm:t>
        <a:bodyPr/>
        <a:lstStyle/>
        <a:p>
          <a:endParaRPr lang="pl-PL"/>
        </a:p>
      </dgm:t>
    </dgm:pt>
    <dgm:pt modelId="{59977887-FF81-44DB-AFFC-6CAE034E105A}" type="sibTrans" cxnId="{70E465AD-DAF0-4B7B-AC7A-21560E081396}">
      <dgm:prSet/>
      <dgm:spPr/>
      <dgm:t>
        <a:bodyPr/>
        <a:lstStyle/>
        <a:p>
          <a:endParaRPr lang="pl-PL"/>
        </a:p>
      </dgm:t>
    </dgm:pt>
    <dgm:pt modelId="{512CD244-97AE-4549-81A8-AA2DB4B98A2C}">
      <dgm:prSet custT="1"/>
      <dgm:spPr/>
      <dgm:t>
        <a:bodyPr/>
        <a:lstStyle/>
        <a:p>
          <a:r>
            <a:rPr lang="pl-PL" sz="2000" b="1" dirty="0">
              <a:solidFill>
                <a:srgbClr val="C00000"/>
              </a:solidFill>
              <a:latin typeface="Calibri" panose="020F0502020204030204" pitchFamily="34" charset="0"/>
              <a:cs typeface="Calibri" panose="020F0502020204030204" pitchFamily="34" charset="0"/>
            </a:rPr>
            <a:t>grudzień 2020 – styczeń 2021</a:t>
          </a:r>
          <a:endParaRPr lang="pl-PL" sz="2000" dirty="0">
            <a:solidFill>
              <a:srgbClr val="C00000"/>
            </a:solidFill>
            <a:latin typeface="Calibri" panose="020F0502020204030204" pitchFamily="34" charset="0"/>
            <a:cs typeface="Calibri" panose="020F0502020204030204" pitchFamily="34" charset="0"/>
          </a:endParaRPr>
        </a:p>
      </dgm:t>
    </dgm:pt>
    <dgm:pt modelId="{AC327BF4-2E6D-4B4F-8F58-071B3641963A}" type="parTrans" cxnId="{B8C30693-87C2-449E-B083-4A11B825BBDC}">
      <dgm:prSet/>
      <dgm:spPr/>
      <dgm:t>
        <a:bodyPr/>
        <a:lstStyle/>
        <a:p>
          <a:endParaRPr lang="pl-PL"/>
        </a:p>
      </dgm:t>
    </dgm:pt>
    <dgm:pt modelId="{1FB66567-900E-4296-9CE7-E056B7B47F62}" type="sibTrans" cxnId="{B8C30693-87C2-449E-B083-4A11B825BBDC}">
      <dgm:prSet/>
      <dgm:spPr/>
      <dgm:t>
        <a:bodyPr/>
        <a:lstStyle/>
        <a:p>
          <a:endParaRPr lang="pl-PL"/>
        </a:p>
      </dgm:t>
    </dgm:pt>
    <dgm:pt modelId="{CA4260D7-4C32-4349-AA1A-BF76A551530D}">
      <dgm:prSet/>
      <dgm:spPr/>
      <dgm:t>
        <a:bodyPr/>
        <a:lstStyle/>
        <a:p>
          <a:pPr marL="0" indent="0">
            <a:buNone/>
          </a:pPr>
          <a:r>
            <a:rPr lang="pl-PL" dirty="0">
              <a:latin typeface="Calibri" panose="020F0502020204030204" pitchFamily="34" charset="0"/>
              <a:cs typeface="Calibri" panose="020F0502020204030204" pitchFamily="34" charset="0"/>
            </a:rPr>
            <a:t>szkolenia nauczycieli konsultantów/doradców metodycznych oraz nauczycieli dot.  zmian w wymaganiach egz.</a:t>
          </a:r>
        </a:p>
      </dgm:t>
    </dgm:pt>
    <dgm:pt modelId="{36DFD73F-923A-498D-8D1B-DE35E8C2E682}" type="parTrans" cxnId="{10B3CD1A-38EA-4BD2-888C-0D9E38FCE41B}">
      <dgm:prSet/>
      <dgm:spPr/>
      <dgm:t>
        <a:bodyPr/>
        <a:lstStyle/>
        <a:p>
          <a:endParaRPr lang="pl-PL"/>
        </a:p>
      </dgm:t>
    </dgm:pt>
    <dgm:pt modelId="{71DF8A4A-0B7E-43E4-B643-4E05F166BBCE}" type="sibTrans" cxnId="{10B3CD1A-38EA-4BD2-888C-0D9E38FCE41B}">
      <dgm:prSet/>
      <dgm:spPr/>
      <dgm:t>
        <a:bodyPr/>
        <a:lstStyle/>
        <a:p>
          <a:endParaRPr lang="pl-PL"/>
        </a:p>
      </dgm:t>
    </dgm:pt>
    <dgm:pt modelId="{49BABDD3-E087-4B1E-97BF-4D9B811E9E65}">
      <dgm:prSet custT="1"/>
      <dgm:spPr/>
      <dgm:t>
        <a:bodyPr/>
        <a:lstStyle/>
        <a:p>
          <a:r>
            <a:rPr lang="pl-PL" sz="2000" b="1" dirty="0">
              <a:solidFill>
                <a:srgbClr val="C00000"/>
              </a:solidFill>
              <a:latin typeface="Calibri" panose="020F0502020204030204" pitchFamily="34" charset="0"/>
              <a:cs typeface="Calibri" panose="020F0502020204030204" pitchFamily="34" charset="0"/>
            </a:rPr>
            <a:t>31 grudnia 2020 </a:t>
          </a:r>
          <a:endParaRPr lang="pl-PL" sz="2000" dirty="0">
            <a:solidFill>
              <a:srgbClr val="C00000"/>
            </a:solidFill>
            <a:latin typeface="Calibri" panose="020F0502020204030204" pitchFamily="34" charset="0"/>
            <a:cs typeface="Calibri" panose="020F0502020204030204" pitchFamily="34" charset="0"/>
          </a:endParaRPr>
        </a:p>
      </dgm:t>
    </dgm:pt>
    <dgm:pt modelId="{7C234305-A0C5-4C46-BF68-14E14EDF2603}" type="parTrans" cxnId="{B3F960BC-FB51-44E7-B36C-8EFC2A534EF0}">
      <dgm:prSet/>
      <dgm:spPr/>
      <dgm:t>
        <a:bodyPr/>
        <a:lstStyle/>
        <a:p>
          <a:endParaRPr lang="pl-PL"/>
        </a:p>
      </dgm:t>
    </dgm:pt>
    <dgm:pt modelId="{CE8F2D88-C926-46EA-A21B-3D9B42DDD589}" type="sibTrans" cxnId="{B3F960BC-FB51-44E7-B36C-8EFC2A534EF0}">
      <dgm:prSet/>
      <dgm:spPr/>
      <dgm:t>
        <a:bodyPr/>
        <a:lstStyle/>
        <a:p>
          <a:endParaRPr lang="pl-PL"/>
        </a:p>
      </dgm:t>
    </dgm:pt>
    <dgm:pt modelId="{98496F92-BAD4-4872-8C52-061EC4BB274F}">
      <dgm:prSet custT="1"/>
      <dgm:spPr/>
      <dgm:t>
        <a:bodyPr/>
        <a:lstStyle/>
        <a:p>
          <a:r>
            <a:rPr lang="pl-PL" sz="2000" b="1" dirty="0">
              <a:solidFill>
                <a:srgbClr val="C00000"/>
              </a:solidFill>
              <a:latin typeface="Calibri" panose="020F0502020204030204" pitchFamily="34" charset="0"/>
              <a:cs typeface="Calibri" panose="020F0502020204030204" pitchFamily="34" charset="0"/>
            </a:rPr>
            <a:t>marzec 2021</a:t>
          </a:r>
          <a:endParaRPr lang="pl-PL" sz="2000" dirty="0">
            <a:solidFill>
              <a:srgbClr val="C00000"/>
            </a:solidFill>
            <a:latin typeface="Calibri" panose="020F0502020204030204" pitchFamily="34" charset="0"/>
            <a:cs typeface="Calibri" panose="020F0502020204030204" pitchFamily="34" charset="0"/>
          </a:endParaRPr>
        </a:p>
      </dgm:t>
    </dgm:pt>
    <dgm:pt modelId="{AC6B1C8A-D331-4EE9-9203-F34AE6498723}" type="parTrans" cxnId="{A682C2A1-59D4-4E7A-9DA1-0AEFF24B6BBD}">
      <dgm:prSet/>
      <dgm:spPr/>
      <dgm:t>
        <a:bodyPr/>
        <a:lstStyle/>
        <a:p>
          <a:endParaRPr lang="pl-PL"/>
        </a:p>
      </dgm:t>
    </dgm:pt>
    <dgm:pt modelId="{053E6838-694E-4923-9667-1802D635BF70}" type="sibTrans" cxnId="{A682C2A1-59D4-4E7A-9DA1-0AEFF24B6BBD}">
      <dgm:prSet/>
      <dgm:spPr/>
      <dgm:t>
        <a:bodyPr/>
        <a:lstStyle/>
        <a:p>
          <a:endParaRPr lang="pl-PL"/>
        </a:p>
      </dgm:t>
    </dgm:pt>
    <dgm:pt modelId="{2E3B635C-2B2D-4545-85D1-CF9E2B73C8CD}">
      <dgm:prSet/>
      <dgm:spPr/>
      <dgm:t>
        <a:bodyPr/>
        <a:lstStyle/>
        <a:p>
          <a:pPr>
            <a:buNone/>
          </a:pPr>
          <a:r>
            <a:rPr lang="pl-PL" dirty="0">
              <a:latin typeface="Calibri" panose="020F0502020204030204" pitchFamily="34" charset="0"/>
              <a:cs typeface="Calibri" panose="020F0502020204030204" pitchFamily="34" charset="0"/>
            </a:rPr>
            <a:t>próbny egzamin ósmoklasisty i próbny egzamin maturalny</a:t>
          </a:r>
        </a:p>
      </dgm:t>
    </dgm:pt>
    <dgm:pt modelId="{D236E8DC-BA64-4BF1-9D1E-A97C4CDC0519}" type="parTrans" cxnId="{CC53F4F9-AC64-4D06-8AB9-1BC52032B909}">
      <dgm:prSet/>
      <dgm:spPr/>
      <dgm:t>
        <a:bodyPr/>
        <a:lstStyle/>
        <a:p>
          <a:endParaRPr lang="pl-PL"/>
        </a:p>
      </dgm:t>
    </dgm:pt>
    <dgm:pt modelId="{6EF077A9-D01D-445E-8919-7B3673EAA22B}" type="sibTrans" cxnId="{CC53F4F9-AC64-4D06-8AB9-1BC52032B909}">
      <dgm:prSet/>
      <dgm:spPr/>
      <dgm:t>
        <a:bodyPr/>
        <a:lstStyle/>
        <a:p>
          <a:endParaRPr lang="pl-PL"/>
        </a:p>
      </dgm:t>
    </dgm:pt>
    <dgm:pt modelId="{4243633D-F71C-4F5B-8F74-E3634C4AC8F9}">
      <dgm:prSet custT="1"/>
      <dgm:spPr/>
      <dgm:t>
        <a:bodyPr/>
        <a:lstStyle/>
        <a:p>
          <a:pPr marL="0" indent="0">
            <a:buNone/>
          </a:pPr>
          <a:r>
            <a:rPr lang="pl-PL" sz="1800" dirty="0">
              <a:latin typeface="Calibri" panose="020F0502020204030204" pitchFamily="34" charset="0"/>
              <a:cs typeface="Calibri" panose="020F0502020204030204" pitchFamily="34" charset="0"/>
            </a:rPr>
            <a:t>publikacja aneksów do </a:t>
          </a:r>
          <a:r>
            <a:rPr lang="pl-PL" sz="1800" i="1" dirty="0">
              <a:latin typeface="Calibri" panose="020F0502020204030204" pitchFamily="34" charset="0"/>
              <a:cs typeface="Calibri" panose="020F0502020204030204" pitchFamily="34" charset="0"/>
            </a:rPr>
            <a:t>Informatorów </a:t>
          </a:r>
          <a:r>
            <a:rPr lang="pl-PL" sz="1800" i="0" dirty="0">
              <a:latin typeface="Calibri" panose="020F0502020204030204" pitchFamily="34" charset="0"/>
              <a:cs typeface="Calibri" panose="020F0502020204030204" pitchFamily="34" charset="0"/>
            </a:rPr>
            <a:t>(</a:t>
          </a:r>
          <a:r>
            <a:rPr lang="pl-PL" sz="1800" dirty="0">
              <a:latin typeface="Calibri" panose="020F0502020204030204" pitchFamily="34" charset="0"/>
              <a:cs typeface="Calibri" panose="020F0502020204030204" pitchFamily="34" charset="0"/>
            </a:rPr>
            <a:t>opisy zmian w formułach arkuszy, zmodyfikowane zakresy struktur gramatycznych w językach obcych)</a:t>
          </a:r>
          <a:endParaRPr lang="pl-PL" sz="1800" dirty="0">
            <a:solidFill>
              <a:srgbClr val="C00000"/>
            </a:solidFill>
            <a:latin typeface="Calibri" panose="020F0502020204030204" pitchFamily="34" charset="0"/>
            <a:cs typeface="Calibri" panose="020F0502020204030204" pitchFamily="34" charset="0"/>
          </a:endParaRPr>
        </a:p>
      </dgm:t>
    </dgm:pt>
    <dgm:pt modelId="{3E02701F-50B5-4C24-BD00-F8C98046226D}" type="parTrans" cxnId="{00580257-AD18-49EB-AEED-1EA4A8255D85}">
      <dgm:prSet/>
      <dgm:spPr/>
      <dgm:t>
        <a:bodyPr/>
        <a:lstStyle/>
        <a:p>
          <a:endParaRPr lang="pl-PL"/>
        </a:p>
      </dgm:t>
    </dgm:pt>
    <dgm:pt modelId="{074DF90D-0BF7-43BC-A7C3-75C19EA2C9F3}" type="sibTrans" cxnId="{00580257-AD18-49EB-AEED-1EA4A8255D85}">
      <dgm:prSet/>
      <dgm:spPr/>
      <dgm:t>
        <a:bodyPr/>
        <a:lstStyle/>
        <a:p>
          <a:endParaRPr lang="pl-PL"/>
        </a:p>
      </dgm:t>
    </dgm:pt>
    <dgm:pt modelId="{12C8C351-300B-49FF-815B-062B5F9925C7}">
      <dgm:prSet custT="1"/>
      <dgm:spPr/>
      <dgm:t>
        <a:bodyPr/>
        <a:lstStyle/>
        <a:p>
          <a:r>
            <a:rPr lang="pl-PL" sz="2000" b="1" dirty="0">
              <a:solidFill>
                <a:srgbClr val="C00000"/>
              </a:solidFill>
              <a:latin typeface="Calibri" panose="020F0502020204030204" pitchFamily="34" charset="0"/>
              <a:cs typeface="Calibri" panose="020F0502020204030204" pitchFamily="34" charset="0"/>
            </a:rPr>
            <a:t>23 grudnia 2020</a:t>
          </a:r>
        </a:p>
      </dgm:t>
    </dgm:pt>
    <dgm:pt modelId="{B2C399E1-1E18-4711-8925-994B52533C7D}" type="parTrans" cxnId="{5E909489-BC55-458F-ABEF-BB6D2A683EFD}">
      <dgm:prSet/>
      <dgm:spPr/>
      <dgm:t>
        <a:bodyPr/>
        <a:lstStyle/>
        <a:p>
          <a:endParaRPr lang="pl-PL"/>
        </a:p>
      </dgm:t>
    </dgm:pt>
    <dgm:pt modelId="{9937C38A-4C8B-4280-8D60-A95A50E02BEB}" type="sibTrans" cxnId="{5E909489-BC55-458F-ABEF-BB6D2A683EFD}">
      <dgm:prSet/>
      <dgm:spPr/>
      <dgm:t>
        <a:bodyPr/>
        <a:lstStyle/>
        <a:p>
          <a:endParaRPr lang="pl-PL"/>
        </a:p>
      </dgm:t>
    </dgm:pt>
    <dgm:pt modelId="{CFA21FA1-FC8D-4155-AED6-6ED8B6061DE6}">
      <dgm:prSet custT="1"/>
      <dgm:spPr/>
      <dgm:t>
        <a:bodyPr/>
        <a:lstStyle/>
        <a:p>
          <a:pPr>
            <a:buFontTx/>
            <a:buNone/>
          </a:pPr>
          <a:r>
            <a:rPr lang="pl-PL" sz="1800" dirty="0">
              <a:latin typeface="Calibri" panose="020F0502020204030204" pitchFamily="34" charset="0"/>
              <a:cs typeface="Calibri" panose="020F0502020204030204" pitchFamily="34" charset="0"/>
            </a:rPr>
            <a:t>harmonogram przeprowadzania egzaminów w 2021 roku (CKE)</a:t>
          </a:r>
          <a:endParaRPr lang="pl-PL" sz="1800" b="1" dirty="0">
            <a:solidFill>
              <a:srgbClr val="C00000"/>
            </a:solidFill>
            <a:latin typeface="Calibri" panose="020F0502020204030204" pitchFamily="34" charset="0"/>
            <a:cs typeface="Calibri" panose="020F0502020204030204" pitchFamily="34" charset="0"/>
          </a:endParaRPr>
        </a:p>
      </dgm:t>
    </dgm:pt>
    <dgm:pt modelId="{536AF257-A7AD-42CA-9CB0-5AC2350B1D22}" type="parTrans" cxnId="{A9043A5D-14E3-4ECD-966C-0FC17ABF99E0}">
      <dgm:prSet/>
      <dgm:spPr/>
      <dgm:t>
        <a:bodyPr/>
        <a:lstStyle/>
        <a:p>
          <a:endParaRPr lang="pl-PL"/>
        </a:p>
      </dgm:t>
    </dgm:pt>
    <dgm:pt modelId="{49582438-E2C4-4561-82D6-6CC5E3BFD5E8}" type="sibTrans" cxnId="{A9043A5D-14E3-4ECD-966C-0FC17ABF99E0}">
      <dgm:prSet/>
      <dgm:spPr/>
      <dgm:t>
        <a:bodyPr/>
        <a:lstStyle/>
        <a:p>
          <a:endParaRPr lang="pl-PL"/>
        </a:p>
      </dgm:t>
    </dgm:pt>
    <dgm:pt modelId="{6FBBBAF2-B440-41D7-BBFB-7539B5985D33}" type="pres">
      <dgm:prSet presAssocID="{8878D6A4-CC20-4908-8838-587A84AD2250}" presName="linear" presStyleCnt="0">
        <dgm:presLayoutVars>
          <dgm:animLvl val="lvl"/>
          <dgm:resizeHandles val="exact"/>
        </dgm:presLayoutVars>
      </dgm:prSet>
      <dgm:spPr/>
      <dgm:t>
        <a:bodyPr/>
        <a:lstStyle/>
        <a:p>
          <a:endParaRPr lang="pl-PL"/>
        </a:p>
      </dgm:t>
    </dgm:pt>
    <dgm:pt modelId="{3A18BF07-EECF-4701-B367-7B265DAA0687}" type="pres">
      <dgm:prSet presAssocID="{9478CD23-3B35-4F7D-A8D9-AE7417B1FDA2}" presName="parentText" presStyleLbl="node1" presStyleIdx="0" presStyleCnt="5" custLinFactNeighborX="-1464" custLinFactNeighborY="5538">
        <dgm:presLayoutVars>
          <dgm:chMax val="0"/>
          <dgm:bulletEnabled val="1"/>
        </dgm:presLayoutVars>
      </dgm:prSet>
      <dgm:spPr/>
      <dgm:t>
        <a:bodyPr/>
        <a:lstStyle/>
        <a:p>
          <a:endParaRPr lang="pl-PL"/>
        </a:p>
      </dgm:t>
    </dgm:pt>
    <dgm:pt modelId="{8162953D-9326-428C-89B5-E570466A36F1}" type="pres">
      <dgm:prSet presAssocID="{9478CD23-3B35-4F7D-A8D9-AE7417B1FDA2}" presName="childText" presStyleLbl="revTx" presStyleIdx="0" presStyleCnt="5">
        <dgm:presLayoutVars>
          <dgm:bulletEnabled val="1"/>
        </dgm:presLayoutVars>
      </dgm:prSet>
      <dgm:spPr/>
      <dgm:t>
        <a:bodyPr/>
        <a:lstStyle/>
        <a:p>
          <a:endParaRPr lang="pl-PL"/>
        </a:p>
      </dgm:t>
    </dgm:pt>
    <dgm:pt modelId="{F18F9E80-F7C3-41C1-BA70-72162AC2E9A8}" type="pres">
      <dgm:prSet presAssocID="{12C8C351-300B-49FF-815B-062B5F9925C7}" presName="parentText" presStyleLbl="node1" presStyleIdx="1" presStyleCnt="5">
        <dgm:presLayoutVars>
          <dgm:chMax val="0"/>
          <dgm:bulletEnabled val="1"/>
        </dgm:presLayoutVars>
      </dgm:prSet>
      <dgm:spPr/>
      <dgm:t>
        <a:bodyPr/>
        <a:lstStyle/>
        <a:p>
          <a:endParaRPr lang="pl-PL"/>
        </a:p>
      </dgm:t>
    </dgm:pt>
    <dgm:pt modelId="{1FBA6CFC-5953-4FDB-9B67-E2A9AF97315F}" type="pres">
      <dgm:prSet presAssocID="{12C8C351-300B-49FF-815B-062B5F9925C7}" presName="childText" presStyleLbl="revTx" presStyleIdx="1" presStyleCnt="5">
        <dgm:presLayoutVars>
          <dgm:bulletEnabled val="1"/>
        </dgm:presLayoutVars>
      </dgm:prSet>
      <dgm:spPr/>
      <dgm:t>
        <a:bodyPr/>
        <a:lstStyle/>
        <a:p>
          <a:endParaRPr lang="pl-PL"/>
        </a:p>
      </dgm:t>
    </dgm:pt>
    <dgm:pt modelId="{BF5DEBCD-096D-4DAF-A08A-372E3C0B935F}" type="pres">
      <dgm:prSet presAssocID="{49BABDD3-E087-4B1E-97BF-4D9B811E9E65}" presName="parentText" presStyleLbl="node1" presStyleIdx="2" presStyleCnt="5">
        <dgm:presLayoutVars>
          <dgm:chMax val="0"/>
          <dgm:bulletEnabled val="1"/>
        </dgm:presLayoutVars>
      </dgm:prSet>
      <dgm:spPr/>
      <dgm:t>
        <a:bodyPr/>
        <a:lstStyle/>
        <a:p>
          <a:endParaRPr lang="pl-PL"/>
        </a:p>
      </dgm:t>
    </dgm:pt>
    <dgm:pt modelId="{F46C1F80-79CC-4389-881F-AF72FE8EEED9}" type="pres">
      <dgm:prSet presAssocID="{49BABDD3-E087-4B1E-97BF-4D9B811E9E65}" presName="childText" presStyleLbl="revTx" presStyleIdx="2" presStyleCnt="5">
        <dgm:presLayoutVars>
          <dgm:bulletEnabled val="1"/>
        </dgm:presLayoutVars>
      </dgm:prSet>
      <dgm:spPr/>
      <dgm:t>
        <a:bodyPr/>
        <a:lstStyle/>
        <a:p>
          <a:endParaRPr lang="pl-PL"/>
        </a:p>
      </dgm:t>
    </dgm:pt>
    <dgm:pt modelId="{1C387193-261A-4E35-B644-C852757326EB}" type="pres">
      <dgm:prSet presAssocID="{512CD244-97AE-4549-81A8-AA2DB4B98A2C}" presName="parentText" presStyleLbl="node1" presStyleIdx="3" presStyleCnt="5">
        <dgm:presLayoutVars>
          <dgm:chMax val="0"/>
          <dgm:bulletEnabled val="1"/>
        </dgm:presLayoutVars>
      </dgm:prSet>
      <dgm:spPr/>
      <dgm:t>
        <a:bodyPr/>
        <a:lstStyle/>
        <a:p>
          <a:endParaRPr lang="pl-PL"/>
        </a:p>
      </dgm:t>
    </dgm:pt>
    <dgm:pt modelId="{AAF4D3ED-136D-4BC9-B73A-1F52B9B7F22C}" type="pres">
      <dgm:prSet presAssocID="{512CD244-97AE-4549-81A8-AA2DB4B98A2C}" presName="childText" presStyleLbl="revTx" presStyleIdx="3" presStyleCnt="5">
        <dgm:presLayoutVars>
          <dgm:bulletEnabled val="1"/>
        </dgm:presLayoutVars>
      </dgm:prSet>
      <dgm:spPr/>
      <dgm:t>
        <a:bodyPr/>
        <a:lstStyle/>
        <a:p>
          <a:endParaRPr lang="pl-PL"/>
        </a:p>
      </dgm:t>
    </dgm:pt>
    <dgm:pt modelId="{3A2FF243-32BA-4277-9D28-B2D63D222207}" type="pres">
      <dgm:prSet presAssocID="{98496F92-BAD4-4872-8C52-061EC4BB274F}" presName="parentText" presStyleLbl="node1" presStyleIdx="4" presStyleCnt="5">
        <dgm:presLayoutVars>
          <dgm:chMax val="0"/>
          <dgm:bulletEnabled val="1"/>
        </dgm:presLayoutVars>
      </dgm:prSet>
      <dgm:spPr/>
      <dgm:t>
        <a:bodyPr/>
        <a:lstStyle/>
        <a:p>
          <a:endParaRPr lang="pl-PL"/>
        </a:p>
      </dgm:t>
    </dgm:pt>
    <dgm:pt modelId="{8E871619-8374-4938-A0A0-9F12225E778A}" type="pres">
      <dgm:prSet presAssocID="{98496F92-BAD4-4872-8C52-061EC4BB274F}" presName="childText" presStyleLbl="revTx" presStyleIdx="4" presStyleCnt="5">
        <dgm:presLayoutVars>
          <dgm:bulletEnabled val="1"/>
        </dgm:presLayoutVars>
      </dgm:prSet>
      <dgm:spPr/>
      <dgm:t>
        <a:bodyPr/>
        <a:lstStyle/>
        <a:p>
          <a:endParaRPr lang="pl-PL"/>
        </a:p>
      </dgm:t>
    </dgm:pt>
  </dgm:ptLst>
  <dgm:cxnLst>
    <dgm:cxn modelId="{B8C30693-87C2-449E-B083-4A11B825BBDC}" srcId="{8878D6A4-CC20-4908-8838-587A84AD2250}" destId="{512CD244-97AE-4549-81A8-AA2DB4B98A2C}" srcOrd="3" destOrd="0" parTransId="{AC327BF4-2E6D-4B4F-8F58-071B3641963A}" sibTransId="{1FB66567-900E-4296-9CE7-E056B7B47F62}"/>
    <dgm:cxn modelId="{00580257-AD18-49EB-AEED-1EA4A8255D85}" srcId="{49BABDD3-E087-4B1E-97BF-4D9B811E9E65}" destId="{4243633D-F71C-4F5B-8F74-E3634C4AC8F9}" srcOrd="0" destOrd="0" parTransId="{3E02701F-50B5-4C24-BD00-F8C98046226D}" sibTransId="{074DF90D-0BF7-43BC-A7C3-75C19EA2C9F3}"/>
    <dgm:cxn modelId="{5E909489-BC55-458F-ABEF-BB6D2A683EFD}" srcId="{8878D6A4-CC20-4908-8838-587A84AD2250}" destId="{12C8C351-300B-49FF-815B-062B5F9925C7}" srcOrd="1" destOrd="0" parTransId="{B2C399E1-1E18-4711-8925-994B52533C7D}" sibTransId="{9937C38A-4C8B-4280-8D60-A95A50E02BEB}"/>
    <dgm:cxn modelId="{CC53F4F9-AC64-4D06-8AB9-1BC52032B909}" srcId="{98496F92-BAD4-4872-8C52-061EC4BB274F}" destId="{2E3B635C-2B2D-4545-85D1-CF9E2B73C8CD}" srcOrd="0" destOrd="0" parTransId="{D236E8DC-BA64-4BF1-9D1E-A97C4CDC0519}" sibTransId="{6EF077A9-D01D-445E-8919-7B3673EAA22B}"/>
    <dgm:cxn modelId="{3FDA99D1-B08B-4F3A-AC8E-1F7DEB66C356}" type="presOf" srcId="{512CD244-97AE-4549-81A8-AA2DB4B98A2C}" destId="{1C387193-261A-4E35-B644-C852757326EB}" srcOrd="0" destOrd="0" presId="urn:microsoft.com/office/officeart/2005/8/layout/vList2"/>
    <dgm:cxn modelId="{ABB0C4A8-97FB-4976-8888-2D42AF1C93CB}" type="presOf" srcId="{8878D6A4-CC20-4908-8838-587A84AD2250}" destId="{6FBBBAF2-B440-41D7-BBFB-7539B5985D33}" srcOrd="0" destOrd="0" presId="urn:microsoft.com/office/officeart/2005/8/layout/vList2"/>
    <dgm:cxn modelId="{A9043A5D-14E3-4ECD-966C-0FC17ABF99E0}" srcId="{12C8C351-300B-49FF-815B-062B5F9925C7}" destId="{CFA21FA1-FC8D-4155-AED6-6ED8B6061DE6}" srcOrd="0" destOrd="0" parTransId="{536AF257-A7AD-42CA-9CB0-5AC2350B1D22}" sibTransId="{49582438-E2C4-4561-82D6-6CC5E3BFD5E8}"/>
    <dgm:cxn modelId="{19EAE01E-71D0-4EB5-8CD5-87CE11DF81F6}" type="presOf" srcId="{2E3B635C-2B2D-4545-85D1-CF9E2B73C8CD}" destId="{8E871619-8374-4938-A0A0-9F12225E778A}" srcOrd="0" destOrd="0" presId="urn:microsoft.com/office/officeart/2005/8/layout/vList2"/>
    <dgm:cxn modelId="{9FA2504F-4B6B-49F1-9E71-8DCBB115106B}" type="presOf" srcId="{CFA21FA1-FC8D-4155-AED6-6ED8B6061DE6}" destId="{1FBA6CFC-5953-4FDB-9B67-E2A9AF97315F}" srcOrd="0" destOrd="0" presId="urn:microsoft.com/office/officeart/2005/8/layout/vList2"/>
    <dgm:cxn modelId="{70E465AD-DAF0-4B7B-AC7A-21560E081396}" srcId="{9478CD23-3B35-4F7D-A8D9-AE7417B1FDA2}" destId="{43B69DF0-AD8A-46E2-8FC4-15211C1EA7B4}" srcOrd="0" destOrd="0" parTransId="{4DAD3B2B-0D6B-4DDB-8FEB-201AC22A647E}" sibTransId="{59977887-FF81-44DB-AFFC-6CAE034E105A}"/>
    <dgm:cxn modelId="{BB718589-FCB4-4B7E-A433-7EA7601ED7E9}" type="presOf" srcId="{4243633D-F71C-4F5B-8F74-E3634C4AC8F9}" destId="{F46C1F80-79CC-4389-881F-AF72FE8EEED9}" srcOrd="0" destOrd="0" presId="urn:microsoft.com/office/officeart/2005/8/layout/vList2"/>
    <dgm:cxn modelId="{10B3CD1A-38EA-4BD2-888C-0D9E38FCE41B}" srcId="{512CD244-97AE-4549-81A8-AA2DB4B98A2C}" destId="{CA4260D7-4C32-4349-AA1A-BF76A551530D}" srcOrd="0" destOrd="0" parTransId="{36DFD73F-923A-498D-8D1B-DE35E8C2E682}" sibTransId="{71DF8A4A-0B7E-43E4-B643-4E05F166BBCE}"/>
    <dgm:cxn modelId="{D7D6ABA3-A386-4649-855C-CB3C0E634D46}" type="presOf" srcId="{CA4260D7-4C32-4349-AA1A-BF76A551530D}" destId="{AAF4D3ED-136D-4BC9-B73A-1F52B9B7F22C}" srcOrd="0" destOrd="0" presId="urn:microsoft.com/office/officeart/2005/8/layout/vList2"/>
    <dgm:cxn modelId="{471D4290-63B1-4AAA-974E-B6875A6D7FDC}" type="presOf" srcId="{12C8C351-300B-49FF-815B-062B5F9925C7}" destId="{F18F9E80-F7C3-41C1-BA70-72162AC2E9A8}" srcOrd="0" destOrd="0" presId="urn:microsoft.com/office/officeart/2005/8/layout/vList2"/>
    <dgm:cxn modelId="{B3F960BC-FB51-44E7-B36C-8EFC2A534EF0}" srcId="{8878D6A4-CC20-4908-8838-587A84AD2250}" destId="{49BABDD3-E087-4B1E-97BF-4D9B811E9E65}" srcOrd="2" destOrd="0" parTransId="{7C234305-A0C5-4C46-BF68-14E14EDF2603}" sibTransId="{CE8F2D88-C926-46EA-A21B-3D9B42DDD589}"/>
    <dgm:cxn modelId="{DBB0C1B2-18CA-435E-98B2-AA5682331632}" type="presOf" srcId="{43B69DF0-AD8A-46E2-8FC4-15211C1EA7B4}" destId="{8162953D-9326-428C-89B5-E570466A36F1}" srcOrd="0" destOrd="0" presId="urn:microsoft.com/office/officeart/2005/8/layout/vList2"/>
    <dgm:cxn modelId="{B3F79DBF-61B3-4DBE-9571-52AC3EE8DFB1}" type="presOf" srcId="{9478CD23-3B35-4F7D-A8D9-AE7417B1FDA2}" destId="{3A18BF07-EECF-4701-B367-7B265DAA0687}" srcOrd="0" destOrd="0" presId="urn:microsoft.com/office/officeart/2005/8/layout/vList2"/>
    <dgm:cxn modelId="{B54F6627-B6A0-4A5D-9275-BBED85D5E2B8}" type="presOf" srcId="{49BABDD3-E087-4B1E-97BF-4D9B811E9E65}" destId="{BF5DEBCD-096D-4DAF-A08A-372E3C0B935F}" srcOrd="0" destOrd="0" presId="urn:microsoft.com/office/officeart/2005/8/layout/vList2"/>
    <dgm:cxn modelId="{A0787A5E-A5D4-43A8-BA19-2C5B6A360B42}" srcId="{8878D6A4-CC20-4908-8838-587A84AD2250}" destId="{9478CD23-3B35-4F7D-A8D9-AE7417B1FDA2}" srcOrd="0" destOrd="0" parTransId="{FE961E4F-D8C8-4525-B8AC-5BBBEDDF02EF}" sibTransId="{48D890BB-8A9E-4D1A-BE59-0877E62A1F48}"/>
    <dgm:cxn modelId="{A682C2A1-59D4-4E7A-9DA1-0AEFF24B6BBD}" srcId="{8878D6A4-CC20-4908-8838-587A84AD2250}" destId="{98496F92-BAD4-4872-8C52-061EC4BB274F}" srcOrd="4" destOrd="0" parTransId="{AC6B1C8A-D331-4EE9-9203-F34AE6498723}" sibTransId="{053E6838-694E-4923-9667-1802D635BF70}"/>
    <dgm:cxn modelId="{51459F00-4BBB-4E52-B6AC-30F5A8601DDE}" type="presOf" srcId="{98496F92-BAD4-4872-8C52-061EC4BB274F}" destId="{3A2FF243-32BA-4277-9D28-B2D63D222207}" srcOrd="0" destOrd="0" presId="urn:microsoft.com/office/officeart/2005/8/layout/vList2"/>
    <dgm:cxn modelId="{EA60FBF8-3DB1-452C-9218-3828A3ADFF64}" type="presParOf" srcId="{6FBBBAF2-B440-41D7-BBFB-7539B5985D33}" destId="{3A18BF07-EECF-4701-B367-7B265DAA0687}" srcOrd="0" destOrd="0" presId="urn:microsoft.com/office/officeart/2005/8/layout/vList2"/>
    <dgm:cxn modelId="{B10D646C-D7C0-4403-B6F9-B395F86D695B}" type="presParOf" srcId="{6FBBBAF2-B440-41D7-BBFB-7539B5985D33}" destId="{8162953D-9326-428C-89B5-E570466A36F1}" srcOrd="1" destOrd="0" presId="urn:microsoft.com/office/officeart/2005/8/layout/vList2"/>
    <dgm:cxn modelId="{6AF8462A-E864-4445-B02B-5BA1A5BF09EF}" type="presParOf" srcId="{6FBBBAF2-B440-41D7-BBFB-7539B5985D33}" destId="{F18F9E80-F7C3-41C1-BA70-72162AC2E9A8}" srcOrd="2" destOrd="0" presId="urn:microsoft.com/office/officeart/2005/8/layout/vList2"/>
    <dgm:cxn modelId="{EE3CAD78-15A1-44EA-A5DF-7F172661F528}" type="presParOf" srcId="{6FBBBAF2-B440-41D7-BBFB-7539B5985D33}" destId="{1FBA6CFC-5953-4FDB-9B67-E2A9AF97315F}" srcOrd="3" destOrd="0" presId="urn:microsoft.com/office/officeart/2005/8/layout/vList2"/>
    <dgm:cxn modelId="{D3D96D79-EECF-4BC3-B9F2-6221CB0A03CA}" type="presParOf" srcId="{6FBBBAF2-B440-41D7-BBFB-7539B5985D33}" destId="{BF5DEBCD-096D-4DAF-A08A-372E3C0B935F}" srcOrd="4" destOrd="0" presId="urn:microsoft.com/office/officeart/2005/8/layout/vList2"/>
    <dgm:cxn modelId="{7DDE244F-2290-4FD6-8D64-1CDE93AFC5D2}" type="presParOf" srcId="{6FBBBAF2-B440-41D7-BBFB-7539B5985D33}" destId="{F46C1F80-79CC-4389-881F-AF72FE8EEED9}" srcOrd="5" destOrd="0" presId="urn:microsoft.com/office/officeart/2005/8/layout/vList2"/>
    <dgm:cxn modelId="{291E061B-3178-4A67-A26A-13B0D03A9114}" type="presParOf" srcId="{6FBBBAF2-B440-41D7-BBFB-7539B5985D33}" destId="{1C387193-261A-4E35-B644-C852757326EB}" srcOrd="6" destOrd="0" presId="urn:microsoft.com/office/officeart/2005/8/layout/vList2"/>
    <dgm:cxn modelId="{C8D45B80-C4CD-4E04-8718-3636EE5515C0}" type="presParOf" srcId="{6FBBBAF2-B440-41D7-BBFB-7539B5985D33}" destId="{AAF4D3ED-136D-4BC9-B73A-1F52B9B7F22C}" srcOrd="7" destOrd="0" presId="urn:microsoft.com/office/officeart/2005/8/layout/vList2"/>
    <dgm:cxn modelId="{C2DEC96C-FF5E-477D-94C0-1A084AD2ED1F}" type="presParOf" srcId="{6FBBBAF2-B440-41D7-BBFB-7539B5985D33}" destId="{3A2FF243-32BA-4277-9D28-B2D63D222207}" srcOrd="8" destOrd="0" presId="urn:microsoft.com/office/officeart/2005/8/layout/vList2"/>
    <dgm:cxn modelId="{195ECEE0-ECB8-4453-B276-6274409A82A6}" type="presParOf" srcId="{6FBBBAF2-B440-41D7-BBFB-7539B5985D33}" destId="{8E871619-8374-4938-A0A0-9F12225E778A}" srcOrd="9"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1885D36-D9A4-4B0D-B876-22723F20BB44}" type="doc">
      <dgm:prSet loTypeId="urn:microsoft.com/office/officeart/2005/8/layout/hList3" loCatId="list" qsTypeId="urn:microsoft.com/office/officeart/2005/8/quickstyle/simple3" qsCatId="simple" csTypeId="urn:microsoft.com/office/officeart/2005/8/colors/accent1_2" csCatId="accent1" phldr="1"/>
      <dgm:spPr/>
      <dgm:t>
        <a:bodyPr/>
        <a:lstStyle/>
        <a:p>
          <a:endParaRPr lang="pl-PL"/>
        </a:p>
      </dgm:t>
    </dgm:pt>
    <dgm:pt modelId="{BBB2BB11-9576-49DC-A7C5-688FBFD63A4F}">
      <dgm:prSet phldrT="[Tekst]" custT="1"/>
      <dgm:spPr/>
      <dgm:t>
        <a:bodyPr/>
        <a:lstStyle/>
        <a:p>
          <a:r>
            <a:rPr lang="pl-PL" sz="4400" dirty="0">
              <a:solidFill>
                <a:srgbClr val="C00000"/>
              </a:solidFill>
              <a:latin typeface="Calibri" panose="020F0502020204030204" pitchFamily="34" charset="0"/>
              <a:cs typeface="Calibri" panose="020F0502020204030204" pitchFamily="34" charset="0"/>
            </a:rPr>
            <a:t>grudzień 2020 – maj 2021</a:t>
          </a:r>
        </a:p>
      </dgm:t>
    </dgm:pt>
    <dgm:pt modelId="{03708ED6-12F7-4CA5-935F-94228491E248}" type="parTrans" cxnId="{34F32691-6DDF-45E3-A137-511087BE7EB6}">
      <dgm:prSet/>
      <dgm:spPr/>
      <dgm:t>
        <a:bodyPr/>
        <a:lstStyle/>
        <a:p>
          <a:endParaRPr lang="pl-PL"/>
        </a:p>
      </dgm:t>
    </dgm:pt>
    <dgm:pt modelId="{318B9CC6-3FD3-4B0F-9C46-E63C571072A1}" type="sibTrans" cxnId="{34F32691-6DDF-45E3-A137-511087BE7EB6}">
      <dgm:prSet/>
      <dgm:spPr/>
      <dgm:t>
        <a:bodyPr/>
        <a:lstStyle/>
        <a:p>
          <a:endParaRPr lang="pl-PL"/>
        </a:p>
      </dgm:t>
    </dgm:pt>
    <dgm:pt modelId="{50CF8DF5-4B43-4345-BBF7-1BAA2EAE7D58}">
      <dgm:prSet phldrT="[Tekst]" custT="1"/>
      <dgm:spPr/>
      <dgm:t>
        <a:bodyPr/>
        <a:lstStyle/>
        <a:p>
          <a:r>
            <a:rPr lang="pl-PL" sz="3600" dirty="0">
              <a:latin typeface="Calibri" panose="020F0502020204030204" pitchFamily="34" charset="0"/>
              <a:cs typeface="Calibri" panose="020F0502020204030204" pitchFamily="34" charset="0"/>
            </a:rPr>
            <a:t>Szkolenia prowadzone przez OKE </a:t>
          </a:r>
          <a:br>
            <a:rPr lang="pl-PL" sz="3600" dirty="0">
              <a:latin typeface="Calibri" panose="020F0502020204030204" pitchFamily="34" charset="0"/>
              <a:cs typeface="Calibri" panose="020F0502020204030204" pitchFamily="34" charset="0"/>
            </a:rPr>
          </a:br>
          <a:r>
            <a:rPr lang="pl-PL" sz="3600" dirty="0">
              <a:latin typeface="Calibri" panose="020F0502020204030204" pitchFamily="34" charset="0"/>
              <a:cs typeface="Calibri" panose="020F0502020204030204" pitchFamily="34" charset="0"/>
            </a:rPr>
            <a:t>dla egzaminatorów dotyczące sprawdzania prac egzaminacyjnych </a:t>
          </a:r>
          <a:br>
            <a:rPr lang="pl-PL" sz="3600" dirty="0">
              <a:latin typeface="Calibri" panose="020F0502020204030204" pitchFamily="34" charset="0"/>
              <a:cs typeface="Calibri" panose="020F0502020204030204" pitchFamily="34" charset="0"/>
            </a:rPr>
          </a:br>
          <a:r>
            <a:rPr lang="pl-PL" sz="3600" dirty="0">
              <a:latin typeface="Calibri" panose="020F0502020204030204" pitchFamily="34" charset="0"/>
              <a:cs typeface="Calibri" panose="020F0502020204030204" pitchFamily="34" charset="0"/>
            </a:rPr>
            <a:t>w 2021 roku</a:t>
          </a:r>
        </a:p>
      </dgm:t>
    </dgm:pt>
    <dgm:pt modelId="{DBDBF0F3-5400-4AF2-BDFC-8DD2908C3FBE}" type="parTrans" cxnId="{F7DD0A42-92FD-4423-A722-B97F4BE21FE8}">
      <dgm:prSet/>
      <dgm:spPr/>
      <dgm:t>
        <a:bodyPr/>
        <a:lstStyle/>
        <a:p>
          <a:endParaRPr lang="pl-PL"/>
        </a:p>
      </dgm:t>
    </dgm:pt>
    <dgm:pt modelId="{903061EF-E75B-4CA6-8E9A-6D70D46B38D3}" type="sibTrans" cxnId="{F7DD0A42-92FD-4423-A722-B97F4BE21FE8}">
      <dgm:prSet/>
      <dgm:spPr/>
      <dgm:t>
        <a:bodyPr/>
        <a:lstStyle/>
        <a:p>
          <a:endParaRPr lang="pl-PL"/>
        </a:p>
      </dgm:t>
    </dgm:pt>
    <dgm:pt modelId="{59995DC2-652E-4812-BFEB-016B55556E8B}" type="pres">
      <dgm:prSet presAssocID="{51885D36-D9A4-4B0D-B876-22723F20BB44}" presName="composite" presStyleCnt="0">
        <dgm:presLayoutVars>
          <dgm:chMax val="1"/>
          <dgm:dir/>
          <dgm:resizeHandles val="exact"/>
        </dgm:presLayoutVars>
      </dgm:prSet>
      <dgm:spPr/>
      <dgm:t>
        <a:bodyPr/>
        <a:lstStyle/>
        <a:p>
          <a:endParaRPr lang="pl-PL"/>
        </a:p>
      </dgm:t>
    </dgm:pt>
    <dgm:pt modelId="{139140A3-C067-42D0-A07B-EFB6B94309CF}" type="pres">
      <dgm:prSet presAssocID="{BBB2BB11-9576-49DC-A7C5-688FBFD63A4F}" presName="roof" presStyleLbl="dkBgShp" presStyleIdx="0" presStyleCnt="2"/>
      <dgm:spPr/>
      <dgm:t>
        <a:bodyPr/>
        <a:lstStyle/>
        <a:p>
          <a:endParaRPr lang="pl-PL"/>
        </a:p>
      </dgm:t>
    </dgm:pt>
    <dgm:pt modelId="{8F2B2AF5-91C8-466B-B3B2-C58CB57A7E8F}" type="pres">
      <dgm:prSet presAssocID="{BBB2BB11-9576-49DC-A7C5-688FBFD63A4F}" presName="pillars" presStyleCnt="0"/>
      <dgm:spPr/>
    </dgm:pt>
    <dgm:pt modelId="{4F253E89-8E67-4624-90D2-47457E8BE7B0}" type="pres">
      <dgm:prSet presAssocID="{BBB2BB11-9576-49DC-A7C5-688FBFD63A4F}" presName="pillar1" presStyleLbl="node1" presStyleIdx="0" presStyleCnt="1">
        <dgm:presLayoutVars>
          <dgm:bulletEnabled val="1"/>
        </dgm:presLayoutVars>
      </dgm:prSet>
      <dgm:spPr/>
      <dgm:t>
        <a:bodyPr/>
        <a:lstStyle/>
        <a:p>
          <a:endParaRPr lang="pl-PL"/>
        </a:p>
      </dgm:t>
    </dgm:pt>
    <dgm:pt modelId="{14E684A0-7143-4817-8F9B-6214A0685A0D}" type="pres">
      <dgm:prSet presAssocID="{BBB2BB11-9576-49DC-A7C5-688FBFD63A4F}" presName="base" presStyleLbl="dkBgShp" presStyleIdx="1" presStyleCnt="2"/>
      <dgm:spPr/>
    </dgm:pt>
  </dgm:ptLst>
  <dgm:cxnLst>
    <dgm:cxn modelId="{34F32691-6DDF-45E3-A137-511087BE7EB6}" srcId="{51885D36-D9A4-4B0D-B876-22723F20BB44}" destId="{BBB2BB11-9576-49DC-A7C5-688FBFD63A4F}" srcOrd="0" destOrd="0" parTransId="{03708ED6-12F7-4CA5-935F-94228491E248}" sibTransId="{318B9CC6-3FD3-4B0F-9C46-E63C571072A1}"/>
    <dgm:cxn modelId="{F7DD0A42-92FD-4423-A722-B97F4BE21FE8}" srcId="{BBB2BB11-9576-49DC-A7C5-688FBFD63A4F}" destId="{50CF8DF5-4B43-4345-BBF7-1BAA2EAE7D58}" srcOrd="0" destOrd="0" parTransId="{DBDBF0F3-5400-4AF2-BDFC-8DD2908C3FBE}" sibTransId="{903061EF-E75B-4CA6-8E9A-6D70D46B38D3}"/>
    <dgm:cxn modelId="{25D70BF2-AF49-4806-B152-25406749FB6F}" type="presOf" srcId="{BBB2BB11-9576-49DC-A7C5-688FBFD63A4F}" destId="{139140A3-C067-42D0-A07B-EFB6B94309CF}" srcOrd="0" destOrd="0" presId="urn:microsoft.com/office/officeart/2005/8/layout/hList3"/>
    <dgm:cxn modelId="{E98B6BC1-602E-4695-8A7F-C08DFCB6B37E}" type="presOf" srcId="{50CF8DF5-4B43-4345-BBF7-1BAA2EAE7D58}" destId="{4F253E89-8E67-4624-90D2-47457E8BE7B0}" srcOrd="0" destOrd="0" presId="urn:microsoft.com/office/officeart/2005/8/layout/hList3"/>
    <dgm:cxn modelId="{9583C30C-45F3-41A9-A049-1695E91A98C9}" type="presOf" srcId="{51885D36-D9A4-4B0D-B876-22723F20BB44}" destId="{59995DC2-652E-4812-BFEB-016B55556E8B}" srcOrd="0" destOrd="0" presId="urn:microsoft.com/office/officeart/2005/8/layout/hList3"/>
    <dgm:cxn modelId="{5DC9D096-3589-4E02-967B-60EDFBFA764D}" type="presParOf" srcId="{59995DC2-652E-4812-BFEB-016B55556E8B}" destId="{139140A3-C067-42D0-A07B-EFB6B94309CF}" srcOrd="0" destOrd="0" presId="urn:microsoft.com/office/officeart/2005/8/layout/hList3"/>
    <dgm:cxn modelId="{CDFC0E25-DD76-4D0F-AA53-A0C5C279E7B1}" type="presParOf" srcId="{59995DC2-652E-4812-BFEB-016B55556E8B}" destId="{8F2B2AF5-91C8-466B-B3B2-C58CB57A7E8F}" srcOrd="1" destOrd="0" presId="urn:microsoft.com/office/officeart/2005/8/layout/hList3"/>
    <dgm:cxn modelId="{4B9CC4C3-8364-4D3C-8D4D-3EAFE7E0BEAE}" type="presParOf" srcId="{8F2B2AF5-91C8-466B-B3B2-C58CB57A7E8F}" destId="{4F253E89-8E67-4624-90D2-47457E8BE7B0}" srcOrd="0" destOrd="0" presId="urn:microsoft.com/office/officeart/2005/8/layout/hList3"/>
    <dgm:cxn modelId="{8F2602F7-0E4F-433A-8A89-6F4CDD7ED391}" type="presParOf" srcId="{59995DC2-652E-4812-BFEB-016B55556E8B}" destId="{14E684A0-7143-4817-8F9B-6214A0685A0D}"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0F5B2D70-CE9D-47B5-9CA8-62F8E85C256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pl-PL"/>
        </a:p>
      </dgm:t>
    </dgm:pt>
    <dgm:pt modelId="{01F6180D-1FD6-4794-97ED-93A0891D792D}">
      <dgm:prSet/>
      <dgm:spPr/>
      <dgm:t>
        <a:bodyPr/>
        <a:lstStyle/>
        <a:p>
          <a:r>
            <a:rPr lang="pl-PL" dirty="0">
              <a:solidFill>
                <a:srgbClr val="C00000"/>
              </a:solidFill>
              <a:latin typeface="Calibri" panose="020F0502020204030204" pitchFamily="34" charset="0"/>
              <a:cs typeface="Calibri" panose="020F0502020204030204" pitchFamily="34" charset="0"/>
            </a:rPr>
            <a:t>Działania dotyczące egzaminów w 2022 r. </a:t>
          </a:r>
          <a:br>
            <a:rPr lang="pl-PL" dirty="0">
              <a:solidFill>
                <a:srgbClr val="C00000"/>
              </a:solidFill>
              <a:latin typeface="Calibri" panose="020F0502020204030204" pitchFamily="34" charset="0"/>
              <a:cs typeface="Calibri" panose="020F0502020204030204" pitchFamily="34" charset="0"/>
            </a:rPr>
          </a:br>
          <a:r>
            <a:rPr lang="pl-PL" dirty="0">
              <a:solidFill>
                <a:srgbClr val="C00000"/>
              </a:solidFill>
              <a:latin typeface="Calibri" panose="020F0502020204030204" pitchFamily="34" charset="0"/>
              <a:cs typeface="Calibri" panose="020F0502020204030204" pitchFamily="34" charset="0"/>
            </a:rPr>
            <a:t>i w latach kolejnych będą podejmowane </a:t>
          </a:r>
          <a:br>
            <a:rPr lang="pl-PL" dirty="0">
              <a:solidFill>
                <a:srgbClr val="C00000"/>
              </a:solidFill>
              <a:latin typeface="Calibri" panose="020F0502020204030204" pitchFamily="34" charset="0"/>
              <a:cs typeface="Calibri" panose="020F0502020204030204" pitchFamily="34" charset="0"/>
            </a:rPr>
          </a:br>
          <a:r>
            <a:rPr lang="pl-PL" dirty="0">
              <a:solidFill>
                <a:srgbClr val="C00000"/>
              </a:solidFill>
              <a:latin typeface="Calibri" panose="020F0502020204030204" pitchFamily="34" charset="0"/>
              <a:cs typeface="Calibri" panose="020F0502020204030204" pitchFamily="34" charset="0"/>
            </a:rPr>
            <a:t>w kolejnych latach, </a:t>
          </a:r>
          <a:br>
            <a:rPr lang="pl-PL" dirty="0">
              <a:solidFill>
                <a:srgbClr val="C00000"/>
              </a:solidFill>
              <a:latin typeface="Calibri" panose="020F0502020204030204" pitchFamily="34" charset="0"/>
              <a:cs typeface="Calibri" panose="020F0502020204030204" pitchFamily="34" charset="0"/>
            </a:rPr>
          </a:br>
          <a:r>
            <a:rPr lang="pl-PL" dirty="0">
              <a:solidFill>
                <a:srgbClr val="C00000"/>
              </a:solidFill>
              <a:latin typeface="Calibri" panose="020F0502020204030204" pitchFamily="34" charset="0"/>
              <a:cs typeface="Calibri" panose="020F0502020204030204" pitchFamily="34" charset="0"/>
            </a:rPr>
            <a:t>uwzględniając sytuację epidemiczną.</a:t>
          </a:r>
        </a:p>
      </dgm:t>
    </dgm:pt>
    <dgm:pt modelId="{F4801108-B0F7-41E4-8591-05F9A7250B51}" type="parTrans" cxnId="{1C928063-00DF-4691-9751-FAD4147880F3}">
      <dgm:prSet/>
      <dgm:spPr/>
      <dgm:t>
        <a:bodyPr/>
        <a:lstStyle/>
        <a:p>
          <a:endParaRPr lang="pl-PL"/>
        </a:p>
      </dgm:t>
    </dgm:pt>
    <dgm:pt modelId="{09F71B80-08DA-4AD4-982B-48B4BE30DC24}" type="sibTrans" cxnId="{1C928063-00DF-4691-9751-FAD4147880F3}">
      <dgm:prSet/>
      <dgm:spPr/>
      <dgm:t>
        <a:bodyPr/>
        <a:lstStyle/>
        <a:p>
          <a:endParaRPr lang="pl-PL"/>
        </a:p>
      </dgm:t>
    </dgm:pt>
    <dgm:pt modelId="{21A9E78D-438D-4BC9-B71D-FA5DADEE8307}" type="pres">
      <dgm:prSet presAssocID="{0F5B2D70-CE9D-47B5-9CA8-62F8E85C256F}" presName="hierChild1" presStyleCnt="0">
        <dgm:presLayoutVars>
          <dgm:orgChart val="1"/>
          <dgm:chPref val="1"/>
          <dgm:dir/>
          <dgm:animOne val="branch"/>
          <dgm:animLvl val="lvl"/>
          <dgm:resizeHandles/>
        </dgm:presLayoutVars>
      </dgm:prSet>
      <dgm:spPr/>
      <dgm:t>
        <a:bodyPr/>
        <a:lstStyle/>
        <a:p>
          <a:endParaRPr lang="pl-PL"/>
        </a:p>
      </dgm:t>
    </dgm:pt>
    <dgm:pt modelId="{1629E8AF-D01B-4E12-BC15-42D2FF25DA48}" type="pres">
      <dgm:prSet presAssocID="{01F6180D-1FD6-4794-97ED-93A0891D792D}" presName="hierRoot1" presStyleCnt="0">
        <dgm:presLayoutVars>
          <dgm:hierBranch val="init"/>
        </dgm:presLayoutVars>
      </dgm:prSet>
      <dgm:spPr/>
    </dgm:pt>
    <dgm:pt modelId="{28DE71D1-F795-44E3-8A10-F50C71279D73}" type="pres">
      <dgm:prSet presAssocID="{01F6180D-1FD6-4794-97ED-93A0891D792D}" presName="rootComposite1" presStyleCnt="0"/>
      <dgm:spPr/>
    </dgm:pt>
    <dgm:pt modelId="{1A4CDF87-5D48-4353-8309-50E4F35F0813}" type="pres">
      <dgm:prSet presAssocID="{01F6180D-1FD6-4794-97ED-93A0891D792D}" presName="rootText1" presStyleLbl="node0" presStyleIdx="0" presStyleCnt="1" custScaleX="188748" custLinFactNeighborY="20924">
        <dgm:presLayoutVars>
          <dgm:chPref val="3"/>
        </dgm:presLayoutVars>
      </dgm:prSet>
      <dgm:spPr/>
      <dgm:t>
        <a:bodyPr/>
        <a:lstStyle/>
        <a:p>
          <a:endParaRPr lang="pl-PL"/>
        </a:p>
      </dgm:t>
    </dgm:pt>
    <dgm:pt modelId="{320BC15B-06CA-46EA-8C4F-C658A67CB4DC}" type="pres">
      <dgm:prSet presAssocID="{01F6180D-1FD6-4794-97ED-93A0891D792D}" presName="rootConnector1" presStyleLbl="node1" presStyleIdx="0" presStyleCnt="0"/>
      <dgm:spPr/>
      <dgm:t>
        <a:bodyPr/>
        <a:lstStyle/>
        <a:p>
          <a:endParaRPr lang="pl-PL"/>
        </a:p>
      </dgm:t>
    </dgm:pt>
    <dgm:pt modelId="{80C8D6AD-4B84-48BA-BE02-850CFEB54450}" type="pres">
      <dgm:prSet presAssocID="{01F6180D-1FD6-4794-97ED-93A0891D792D}" presName="hierChild2" presStyleCnt="0"/>
      <dgm:spPr/>
    </dgm:pt>
    <dgm:pt modelId="{3889E9E9-D0A4-40A3-81F4-80399C7BF906}" type="pres">
      <dgm:prSet presAssocID="{01F6180D-1FD6-4794-97ED-93A0891D792D}" presName="hierChild3" presStyleCnt="0"/>
      <dgm:spPr/>
    </dgm:pt>
  </dgm:ptLst>
  <dgm:cxnLst>
    <dgm:cxn modelId="{D64FAC19-C398-4DEC-8F77-1AEF58A7D0CB}" type="presOf" srcId="{0F5B2D70-CE9D-47B5-9CA8-62F8E85C256F}" destId="{21A9E78D-438D-4BC9-B71D-FA5DADEE8307}" srcOrd="0" destOrd="0" presId="urn:microsoft.com/office/officeart/2005/8/layout/orgChart1"/>
    <dgm:cxn modelId="{1C928063-00DF-4691-9751-FAD4147880F3}" srcId="{0F5B2D70-CE9D-47B5-9CA8-62F8E85C256F}" destId="{01F6180D-1FD6-4794-97ED-93A0891D792D}" srcOrd="0" destOrd="0" parTransId="{F4801108-B0F7-41E4-8591-05F9A7250B51}" sibTransId="{09F71B80-08DA-4AD4-982B-48B4BE30DC24}"/>
    <dgm:cxn modelId="{D59D0316-F8AE-4FEB-A322-C43A51B8682F}" type="presOf" srcId="{01F6180D-1FD6-4794-97ED-93A0891D792D}" destId="{1A4CDF87-5D48-4353-8309-50E4F35F0813}" srcOrd="0" destOrd="0" presId="urn:microsoft.com/office/officeart/2005/8/layout/orgChart1"/>
    <dgm:cxn modelId="{866AD1FC-0362-4AD9-BDD6-F0DA798DA8D5}" type="presOf" srcId="{01F6180D-1FD6-4794-97ED-93A0891D792D}" destId="{320BC15B-06CA-46EA-8C4F-C658A67CB4DC}" srcOrd="1" destOrd="0" presId="urn:microsoft.com/office/officeart/2005/8/layout/orgChart1"/>
    <dgm:cxn modelId="{0E7356B4-30AD-4EE6-A33A-B881ABECC71C}" type="presParOf" srcId="{21A9E78D-438D-4BC9-B71D-FA5DADEE8307}" destId="{1629E8AF-D01B-4E12-BC15-42D2FF25DA48}" srcOrd="0" destOrd="0" presId="urn:microsoft.com/office/officeart/2005/8/layout/orgChart1"/>
    <dgm:cxn modelId="{5A0FC4E7-9775-4B8A-A743-70A00CCB6F56}" type="presParOf" srcId="{1629E8AF-D01B-4E12-BC15-42D2FF25DA48}" destId="{28DE71D1-F795-44E3-8A10-F50C71279D73}" srcOrd="0" destOrd="0" presId="urn:microsoft.com/office/officeart/2005/8/layout/orgChart1"/>
    <dgm:cxn modelId="{95FC6E5E-BFF7-4688-AEE9-EA9A6B2FDA7B}" type="presParOf" srcId="{28DE71D1-F795-44E3-8A10-F50C71279D73}" destId="{1A4CDF87-5D48-4353-8309-50E4F35F0813}" srcOrd="0" destOrd="0" presId="urn:microsoft.com/office/officeart/2005/8/layout/orgChart1"/>
    <dgm:cxn modelId="{48E7D56A-64EE-4EE2-B813-1A6D1398BC6B}" type="presParOf" srcId="{28DE71D1-F795-44E3-8A10-F50C71279D73}" destId="{320BC15B-06CA-46EA-8C4F-C658A67CB4DC}" srcOrd="1" destOrd="0" presId="urn:microsoft.com/office/officeart/2005/8/layout/orgChart1"/>
    <dgm:cxn modelId="{777FF5D4-976D-4F92-A482-7CFB145BB894}" type="presParOf" srcId="{1629E8AF-D01B-4E12-BC15-42D2FF25DA48}" destId="{80C8D6AD-4B84-48BA-BE02-850CFEB54450}" srcOrd="1" destOrd="0" presId="urn:microsoft.com/office/officeart/2005/8/layout/orgChart1"/>
    <dgm:cxn modelId="{9EB0351E-546E-4F4B-A19D-16A39B48A12D}" type="presParOf" srcId="{1629E8AF-D01B-4E12-BC15-42D2FF25DA48}" destId="{3889E9E9-D0A4-40A3-81F4-80399C7BF906}"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xmlns="" id="{5FEA4A5E-860C-4A4B-8CD2-8B922BF7B251}"/>
              </a:ext>
            </a:extLst>
          </p:cNvPr>
          <p:cNvSpPr>
            <a:spLocks noGrp="1" noChangeArrowheads="1"/>
          </p:cNvSpPr>
          <p:nvPr>
            <p:ph type="hdr" sz="quarter"/>
          </p:nvPr>
        </p:nvSpPr>
        <p:spPr bwMode="auto">
          <a:xfrm>
            <a:off x="0" y="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01" tIns="45501" rIns="91001" bIns="45501" numCol="1" anchor="t" anchorCtr="0" compatLnSpc="1">
            <a:prstTxWarp prst="textNoShape">
              <a:avLst/>
            </a:prstTxWarp>
          </a:bodyPr>
          <a:lstStyle>
            <a:lvl1pPr eaLnBrk="1" hangingPunct="1">
              <a:defRPr sz="1200">
                <a:latin typeface="Arial" charset="0"/>
                <a:cs typeface="Arial" charset="0"/>
              </a:defRPr>
            </a:lvl1pPr>
          </a:lstStyle>
          <a:p>
            <a:pPr>
              <a:defRPr/>
            </a:pPr>
            <a:endParaRPr lang="pl-PL"/>
          </a:p>
        </p:txBody>
      </p:sp>
      <p:sp>
        <p:nvSpPr>
          <p:cNvPr id="63491" name="Rectangle 3">
            <a:extLst>
              <a:ext uri="{FF2B5EF4-FFF2-40B4-BE49-F238E27FC236}">
                <a16:creationId xmlns:a16="http://schemas.microsoft.com/office/drawing/2014/main" xmlns="" id="{D7B997B1-1F5B-4BA0-B9B7-D2992CC682BC}"/>
              </a:ext>
            </a:extLst>
          </p:cNvPr>
          <p:cNvSpPr>
            <a:spLocks noGrp="1" noChangeArrowheads="1"/>
          </p:cNvSpPr>
          <p:nvPr>
            <p:ph type="dt" sz="quarter" idx="1"/>
          </p:nvPr>
        </p:nvSpPr>
        <p:spPr bwMode="auto">
          <a:xfrm>
            <a:off x="3849688" y="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01" tIns="45501" rIns="91001" bIns="45501"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pl-PL"/>
          </a:p>
        </p:txBody>
      </p:sp>
      <p:sp>
        <p:nvSpPr>
          <p:cNvPr id="63492" name="Rectangle 4">
            <a:extLst>
              <a:ext uri="{FF2B5EF4-FFF2-40B4-BE49-F238E27FC236}">
                <a16:creationId xmlns:a16="http://schemas.microsoft.com/office/drawing/2014/main" xmlns="" id="{4E71CEF4-72DB-44AA-B055-E4C3ECE4ED60}"/>
              </a:ext>
            </a:extLst>
          </p:cNvPr>
          <p:cNvSpPr>
            <a:spLocks noGrp="1" noChangeArrowheads="1"/>
          </p:cNvSpPr>
          <p:nvPr>
            <p:ph type="ftr" sz="quarter" idx="2"/>
          </p:nvPr>
        </p:nvSpPr>
        <p:spPr bwMode="auto">
          <a:xfrm>
            <a:off x="0" y="942975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01" tIns="45501" rIns="91001" bIns="45501" numCol="1" anchor="b" anchorCtr="0" compatLnSpc="1">
            <a:prstTxWarp prst="textNoShape">
              <a:avLst/>
            </a:prstTxWarp>
          </a:bodyPr>
          <a:lstStyle>
            <a:lvl1pPr eaLnBrk="1" hangingPunct="1">
              <a:defRPr sz="1200">
                <a:latin typeface="Arial" charset="0"/>
                <a:cs typeface="Arial" charset="0"/>
              </a:defRPr>
            </a:lvl1pPr>
          </a:lstStyle>
          <a:p>
            <a:pPr>
              <a:defRPr/>
            </a:pPr>
            <a:endParaRPr lang="pl-PL"/>
          </a:p>
        </p:txBody>
      </p:sp>
      <p:sp>
        <p:nvSpPr>
          <p:cNvPr id="63493" name="Rectangle 5">
            <a:extLst>
              <a:ext uri="{FF2B5EF4-FFF2-40B4-BE49-F238E27FC236}">
                <a16:creationId xmlns:a16="http://schemas.microsoft.com/office/drawing/2014/main" xmlns="" id="{FBB44414-84E7-4FB8-93B3-3853C48E9464}"/>
              </a:ext>
            </a:extLst>
          </p:cNvPr>
          <p:cNvSpPr>
            <a:spLocks noGrp="1" noChangeArrowheads="1"/>
          </p:cNvSpPr>
          <p:nvPr>
            <p:ph type="sldNum" sz="quarter" idx="3"/>
          </p:nvPr>
        </p:nvSpPr>
        <p:spPr bwMode="auto">
          <a:xfrm>
            <a:off x="3849688" y="942975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01" tIns="45501" rIns="91001" bIns="45501" numCol="1" anchor="b" anchorCtr="0" compatLnSpc="1">
            <a:prstTxWarp prst="textNoShape">
              <a:avLst/>
            </a:prstTxWarp>
          </a:bodyPr>
          <a:lstStyle>
            <a:lvl1pPr algn="r" eaLnBrk="1" hangingPunct="1">
              <a:defRPr sz="1200"/>
            </a:lvl1pPr>
          </a:lstStyle>
          <a:p>
            <a:fld id="{64093C29-E4E4-4F53-972E-CBA01EA8C7F1}" type="slidenum">
              <a:rPr lang="pl-PL" altLang="pl-PL"/>
              <a:pPr/>
              <a:t>‹#›</a:t>
            </a:fld>
            <a:endParaRPr lang="pl-PL" altLang="pl-P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xmlns="" id="{152678C0-2A42-45F8-9AEB-4BDDC9D2B7CA}"/>
              </a:ext>
            </a:extLst>
          </p:cNvPr>
          <p:cNvSpPr>
            <a:spLocks noGrp="1"/>
          </p:cNvSpPr>
          <p:nvPr>
            <p:ph type="hdr" sz="quarter"/>
          </p:nvPr>
        </p:nvSpPr>
        <p:spPr>
          <a:xfrm>
            <a:off x="0" y="0"/>
            <a:ext cx="2946400" cy="495300"/>
          </a:xfrm>
          <a:prstGeom prst="rect">
            <a:avLst/>
          </a:prstGeom>
        </p:spPr>
        <p:txBody>
          <a:bodyPr vert="horz" lIns="91001" tIns="45501" rIns="91001" bIns="45501" rtlCol="0"/>
          <a:lstStyle>
            <a:lvl1pPr algn="l" eaLnBrk="1" hangingPunct="1">
              <a:defRPr sz="1200">
                <a:latin typeface="Arial" charset="0"/>
                <a:cs typeface="Arial" charset="0"/>
              </a:defRPr>
            </a:lvl1pPr>
          </a:lstStyle>
          <a:p>
            <a:pPr>
              <a:defRPr/>
            </a:pPr>
            <a:endParaRPr lang="pl-PL"/>
          </a:p>
        </p:txBody>
      </p:sp>
      <p:sp>
        <p:nvSpPr>
          <p:cNvPr id="3" name="Symbol zastępczy daty 2">
            <a:extLst>
              <a:ext uri="{FF2B5EF4-FFF2-40B4-BE49-F238E27FC236}">
                <a16:creationId xmlns:a16="http://schemas.microsoft.com/office/drawing/2014/main" xmlns="" id="{7DD0ECB8-0B77-45A5-9264-A385587E499D}"/>
              </a:ext>
            </a:extLst>
          </p:cNvPr>
          <p:cNvSpPr>
            <a:spLocks noGrp="1"/>
          </p:cNvSpPr>
          <p:nvPr>
            <p:ph type="dt" idx="1"/>
          </p:nvPr>
        </p:nvSpPr>
        <p:spPr>
          <a:xfrm>
            <a:off x="3849688" y="0"/>
            <a:ext cx="2946400" cy="495300"/>
          </a:xfrm>
          <a:prstGeom prst="rect">
            <a:avLst/>
          </a:prstGeom>
        </p:spPr>
        <p:txBody>
          <a:bodyPr vert="horz" lIns="91001" tIns="45501" rIns="91001" bIns="45501" rtlCol="0"/>
          <a:lstStyle>
            <a:lvl1pPr algn="r" eaLnBrk="1" hangingPunct="1">
              <a:defRPr sz="1200">
                <a:latin typeface="Arial" charset="0"/>
                <a:cs typeface="Arial" charset="0"/>
              </a:defRPr>
            </a:lvl1pPr>
          </a:lstStyle>
          <a:p>
            <a:pPr>
              <a:defRPr/>
            </a:pPr>
            <a:fld id="{C2941F98-1BA0-4DFE-9C42-2D4D83ADAB79}" type="datetimeFigureOut">
              <a:rPr lang="pl-PL"/>
              <a:pPr>
                <a:defRPr/>
              </a:pPr>
              <a:t>03.02.2021</a:t>
            </a:fld>
            <a:endParaRPr lang="pl-PL"/>
          </a:p>
        </p:txBody>
      </p:sp>
      <p:sp>
        <p:nvSpPr>
          <p:cNvPr id="4" name="Symbol zastępczy obrazu slajdu 3">
            <a:extLst>
              <a:ext uri="{FF2B5EF4-FFF2-40B4-BE49-F238E27FC236}">
                <a16:creationId xmlns:a16="http://schemas.microsoft.com/office/drawing/2014/main" xmlns="" id="{6D197C4E-F096-41E4-BB48-FF29285148E4}"/>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001" tIns="45501" rIns="91001" bIns="45501" rtlCol="0" anchor="ctr"/>
          <a:lstStyle/>
          <a:p>
            <a:pPr lvl="0"/>
            <a:endParaRPr lang="pl-PL" noProof="0"/>
          </a:p>
        </p:txBody>
      </p:sp>
      <p:sp>
        <p:nvSpPr>
          <p:cNvPr id="5" name="Symbol zastępczy notatek 4">
            <a:extLst>
              <a:ext uri="{FF2B5EF4-FFF2-40B4-BE49-F238E27FC236}">
                <a16:creationId xmlns:a16="http://schemas.microsoft.com/office/drawing/2014/main" xmlns="" id="{07C92BAE-46C9-4409-877B-8B9E7249C9F9}"/>
              </a:ext>
            </a:extLst>
          </p:cNvPr>
          <p:cNvSpPr>
            <a:spLocks noGrp="1"/>
          </p:cNvSpPr>
          <p:nvPr>
            <p:ph type="body" sz="quarter" idx="3"/>
          </p:nvPr>
        </p:nvSpPr>
        <p:spPr>
          <a:xfrm>
            <a:off x="679450" y="4714875"/>
            <a:ext cx="5438775" cy="4467225"/>
          </a:xfrm>
          <a:prstGeom prst="rect">
            <a:avLst/>
          </a:prstGeom>
        </p:spPr>
        <p:txBody>
          <a:bodyPr vert="horz" lIns="91001" tIns="45501" rIns="91001" bIns="45501" rtlCol="0"/>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a:extLst>
              <a:ext uri="{FF2B5EF4-FFF2-40B4-BE49-F238E27FC236}">
                <a16:creationId xmlns:a16="http://schemas.microsoft.com/office/drawing/2014/main" xmlns="" id="{F07FE4FD-DEF7-43EB-82DF-6485B0EBF788}"/>
              </a:ext>
            </a:extLst>
          </p:cNvPr>
          <p:cNvSpPr>
            <a:spLocks noGrp="1"/>
          </p:cNvSpPr>
          <p:nvPr>
            <p:ph type="ftr" sz="quarter" idx="4"/>
          </p:nvPr>
        </p:nvSpPr>
        <p:spPr>
          <a:xfrm>
            <a:off x="0" y="9429750"/>
            <a:ext cx="2946400" cy="495300"/>
          </a:xfrm>
          <a:prstGeom prst="rect">
            <a:avLst/>
          </a:prstGeom>
        </p:spPr>
        <p:txBody>
          <a:bodyPr vert="horz" lIns="91001" tIns="45501" rIns="91001" bIns="45501" rtlCol="0" anchor="b"/>
          <a:lstStyle>
            <a:lvl1pPr algn="l" eaLnBrk="1" hangingPunct="1">
              <a:defRPr sz="1200">
                <a:latin typeface="Arial" charset="0"/>
                <a:cs typeface="Arial" charset="0"/>
              </a:defRPr>
            </a:lvl1pPr>
          </a:lstStyle>
          <a:p>
            <a:pPr>
              <a:defRPr/>
            </a:pPr>
            <a:endParaRPr lang="pl-PL"/>
          </a:p>
        </p:txBody>
      </p:sp>
      <p:sp>
        <p:nvSpPr>
          <p:cNvPr id="7" name="Symbol zastępczy numeru slajdu 6">
            <a:extLst>
              <a:ext uri="{FF2B5EF4-FFF2-40B4-BE49-F238E27FC236}">
                <a16:creationId xmlns:a16="http://schemas.microsoft.com/office/drawing/2014/main" xmlns="" id="{8D37BE96-FA5E-4EA4-8C31-F6CEA61FB956}"/>
              </a:ext>
            </a:extLst>
          </p:cNvPr>
          <p:cNvSpPr>
            <a:spLocks noGrp="1"/>
          </p:cNvSpPr>
          <p:nvPr>
            <p:ph type="sldNum" sz="quarter" idx="5"/>
          </p:nvPr>
        </p:nvSpPr>
        <p:spPr>
          <a:xfrm>
            <a:off x="3849688" y="9429750"/>
            <a:ext cx="2946400" cy="495300"/>
          </a:xfrm>
          <a:prstGeom prst="rect">
            <a:avLst/>
          </a:prstGeom>
        </p:spPr>
        <p:txBody>
          <a:bodyPr vert="horz" wrap="square" lIns="91001" tIns="45501" rIns="91001" bIns="45501" numCol="1" anchor="b" anchorCtr="0" compatLnSpc="1">
            <a:prstTxWarp prst="textNoShape">
              <a:avLst/>
            </a:prstTxWarp>
          </a:bodyPr>
          <a:lstStyle>
            <a:lvl1pPr algn="r" eaLnBrk="1" hangingPunct="1">
              <a:defRPr sz="1200"/>
            </a:lvl1pPr>
          </a:lstStyle>
          <a:p>
            <a:fld id="{0EFC85B8-03DD-4DA4-A706-251C7F31C72E}" type="slidenum">
              <a:rPr lang="pl-PL" altLang="pl-PL"/>
              <a:pPr/>
              <a:t>‹#›</a:t>
            </a:fld>
            <a:endParaRPr lang="pl-PL" altLang="pl-PL"/>
          </a:p>
        </p:txBody>
      </p:sp>
    </p:spTree>
    <p:extLst>
      <p:ext uri="{BB962C8B-B14F-4D97-AF65-F5344CB8AC3E}">
        <p14:creationId xmlns:p14="http://schemas.microsoft.com/office/powerpoint/2010/main" val="21124077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1</a:t>
            </a:fld>
            <a:endParaRPr lang="pl-PL" altLang="pl-PL">
              <a:latin typeface="Arial" panose="020B0604020202020204" pitchFamily="34" charset="0"/>
            </a:endParaRPr>
          </a:p>
        </p:txBody>
      </p:sp>
    </p:spTree>
    <p:extLst>
      <p:ext uri="{BB962C8B-B14F-4D97-AF65-F5344CB8AC3E}">
        <p14:creationId xmlns:p14="http://schemas.microsoft.com/office/powerpoint/2010/main" val="773306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10</a:t>
            </a:fld>
            <a:endParaRPr lang="pl-PL" altLang="pl-PL">
              <a:latin typeface="Arial" panose="020B0604020202020204" pitchFamily="34" charset="0"/>
            </a:endParaRPr>
          </a:p>
        </p:txBody>
      </p:sp>
    </p:spTree>
    <p:extLst>
      <p:ext uri="{BB962C8B-B14F-4D97-AF65-F5344CB8AC3E}">
        <p14:creationId xmlns:p14="http://schemas.microsoft.com/office/powerpoint/2010/main" val="1846065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11</a:t>
            </a:fld>
            <a:endParaRPr lang="pl-PL" altLang="pl-PL">
              <a:latin typeface="Arial" panose="020B0604020202020204" pitchFamily="34" charset="0"/>
            </a:endParaRPr>
          </a:p>
        </p:txBody>
      </p:sp>
    </p:spTree>
    <p:extLst>
      <p:ext uri="{BB962C8B-B14F-4D97-AF65-F5344CB8AC3E}">
        <p14:creationId xmlns:p14="http://schemas.microsoft.com/office/powerpoint/2010/main" val="1903849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D38857D-8067-4822-8961-862559B08EF3}" type="slidenum">
              <a:rPr kumimoji="0" lang="pl-PL" altLang="pl-P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pl-PL" altLang="pl-P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42220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13</a:t>
            </a:fld>
            <a:endParaRPr lang="pl-PL" altLang="pl-PL">
              <a:latin typeface="Arial" panose="020B0604020202020204" pitchFamily="34" charset="0"/>
            </a:endParaRPr>
          </a:p>
        </p:txBody>
      </p:sp>
    </p:spTree>
    <p:extLst>
      <p:ext uri="{BB962C8B-B14F-4D97-AF65-F5344CB8AC3E}">
        <p14:creationId xmlns:p14="http://schemas.microsoft.com/office/powerpoint/2010/main" val="3210131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14</a:t>
            </a:fld>
            <a:endParaRPr lang="pl-PL" altLang="pl-PL">
              <a:latin typeface="Arial" panose="020B0604020202020204" pitchFamily="34" charset="0"/>
            </a:endParaRPr>
          </a:p>
        </p:txBody>
      </p:sp>
    </p:spTree>
    <p:extLst>
      <p:ext uri="{BB962C8B-B14F-4D97-AF65-F5344CB8AC3E}">
        <p14:creationId xmlns:p14="http://schemas.microsoft.com/office/powerpoint/2010/main" val="37089654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15</a:t>
            </a:fld>
            <a:endParaRPr lang="pl-PL" altLang="pl-PL">
              <a:latin typeface="Arial" panose="020B0604020202020204" pitchFamily="34" charset="0"/>
            </a:endParaRPr>
          </a:p>
        </p:txBody>
      </p:sp>
    </p:spTree>
    <p:extLst>
      <p:ext uri="{BB962C8B-B14F-4D97-AF65-F5344CB8AC3E}">
        <p14:creationId xmlns:p14="http://schemas.microsoft.com/office/powerpoint/2010/main" val="10350194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16</a:t>
            </a:fld>
            <a:endParaRPr lang="pl-PL" altLang="pl-PL">
              <a:latin typeface="Arial" panose="020B0604020202020204" pitchFamily="34" charset="0"/>
            </a:endParaRPr>
          </a:p>
        </p:txBody>
      </p:sp>
    </p:spTree>
    <p:extLst>
      <p:ext uri="{BB962C8B-B14F-4D97-AF65-F5344CB8AC3E}">
        <p14:creationId xmlns:p14="http://schemas.microsoft.com/office/powerpoint/2010/main" val="19995649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17</a:t>
            </a:fld>
            <a:endParaRPr lang="pl-PL" altLang="pl-PL">
              <a:latin typeface="Arial" panose="020B0604020202020204" pitchFamily="34" charset="0"/>
            </a:endParaRPr>
          </a:p>
        </p:txBody>
      </p:sp>
    </p:spTree>
    <p:extLst>
      <p:ext uri="{BB962C8B-B14F-4D97-AF65-F5344CB8AC3E}">
        <p14:creationId xmlns:p14="http://schemas.microsoft.com/office/powerpoint/2010/main" val="17092624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18</a:t>
            </a:fld>
            <a:endParaRPr lang="pl-PL" altLang="pl-PL">
              <a:latin typeface="Arial" panose="020B0604020202020204" pitchFamily="34" charset="0"/>
            </a:endParaRPr>
          </a:p>
        </p:txBody>
      </p:sp>
    </p:spTree>
    <p:extLst>
      <p:ext uri="{BB962C8B-B14F-4D97-AF65-F5344CB8AC3E}">
        <p14:creationId xmlns:p14="http://schemas.microsoft.com/office/powerpoint/2010/main" val="957253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19</a:t>
            </a:fld>
            <a:endParaRPr lang="pl-PL" altLang="pl-PL">
              <a:latin typeface="Arial" panose="020B0604020202020204" pitchFamily="34" charset="0"/>
            </a:endParaRPr>
          </a:p>
        </p:txBody>
      </p:sp>
    </p:spTree>
    <p:extLst>
      <p:ext uri="{BB962C8B-B14F-4D97-AF65-F5344CB8AC3E}">
        <p14:creationId xmlns:p14="http://schemas.microsoft.com/office/powerpoint/2010/main" val="1952012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2</a:t>
            </a:fld>
            <a:endParaRPr lang="pl-PL" altLang="pl-PL">
              <a:latin typeface="Arial" panose="020B0604020202020204" pitchFamily="34" charset="0"/>
            </a:endParaRPr>
          </a:p>
        </p:txBody>
      </p:sp>
    </p:spTree>
    <p:extLst>
      <p:ext uri="{BB962C8B-B14F-4D97-AF65-F5344CB8AC3E}">
        <p14:creationId xmlns:p14="http://schemas.microsoft.com/office/powerpoint/2010/main" val="4014379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20</a:t>
            </a:fld>
            <a:endParaRPr lang="pl-PL" altLang="pl-PL">
              <a:latin typeface="Arial" panose="020B0604020202020204" pitchFamily="34" charset="0"/>
            </a:endParaRPr>
          </a:p>
        </p:txBody>
      </p:sp>
    </p:spTree>
    <p:extLst>
      <p:ext uri="{BB962C8B-B14F-4D97-AF65-F5344CB8AC3E}">
        <p14:creationId xmlns:p14="http://schemas.microsoft.com/office/powerpoint/2010/main" val="13229265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D38857D-8067-4822-8961-862559B08EF3}" type="slidenum">
              <a:rPr kumimoji="0" lang="pl-PL" altLang="pl-P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pl-PL" altLang="pl-P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899934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D38857D-8067-4822-8961-862559B08EF3}" type="slidenum">
              <a:rPr kumimoji="0" lang="pl-PL" altLang="pl-P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pl-PL" altLang="pl-P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585287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23</a:t>
            </a:fld>
            <a:endParaRPr lang="pl-PL" altLang="pl-PL">
              <a:latin typeface="Arial" panose="020B0604020202020204" pitchFamily="34" charset="0"/>
            </a:endParaRPr>
          </a:p>
        </p:txBody>
      </p:sp>
    </p:spTree>
    <p:extLst>
      <p:ext uri="{BB962C8B-B14F-4D97-AF65-F5344CB8AC3E}">
        <p14:creationId xmlns:p14="http://schemas.microsoft.com/office/powerpoint/2010/main" val="12921136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24</a:t>
            </a:fld>
            <a:endParaRPr lang="pl-PL" altLang="pl-PL">
              <a:latin typeface="Arial" panose="020B0604020202020204" pitchFamily="34" charset="0"/>
            </a:endParaRPr>
          </a:p>
        </p:txBody>
      </p:sp>
    </p:spTree>
    <p:extLst>
      <p:ext uri="{BB962C8B-B14F-4D97-AF65-F5344CB8AC3E}">
        <p14:creationId xmlns:p14="http://schemas.microsoft.com/office/powerpoint/2010/main" val="38204822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D38857D-8067-4822-8961-862559B08EF3}" type="slidenum">
              <a:rPr kumimoji="0" lang="pl-PL" altLang="pl-P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pl-PL" altLang="pl-P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563740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26</a:t>
            </a:fld>
            <a:endParaRPr lang="pl-PL" altLang="pl-PL">
              <a:latin typeface="Arial" panose="020B0604020202020204" pitchFamily="34" charset="0"/>
            </a:endParaRPr>
          </a:p>
        </p:txBody>
      </p:sp>
    </p:spTree>
    <p:extLst>
      <p:ext uri="{BB962C8B-B14F-4D97-AF65-F5344CB8AC3E}">
        <p14:creationId xmlns:p14="http://schemas.microsoft.com/office/powerpoint/2010/main" val="3047639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27</a:t>
            </a:fld>
            <a:endParaRPr lang="pl-PL" altLang="pl-PL">
              <a:latin typeface="Arial" panose="020B0604020202020204" pitchFamily="34" charset="0"/>
            </a:endParaRPr>
          </a:p>
        </p:txBody>
      </p:sp>
    </p:spTree>
    <p:extLst>
      <p:ext uri="{BB962C8B-B14F-4D97-AF65-F5344CB8AC3E}">
        <p14:creationId xmlns:p14="http://schemas.microsoft.com/office/powerpoint/2010/main" val="5911690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28</a:t>
            </a:fld>
            <a:endParaRPr lang="pl-PL" altLang="pl-PL">
              <a:latin typeface="Arial" panose="020B0604020202020204" pitchFamily="34" charset="0"/>
            </a:endParaRPr>
          </a:p>
        </p:txBody>
      </p:sp>
    </p:spTree>
    <p:extLst>
      <p:ext uri="{BB962C8B-B14F-4D97-AF65-F5344CB8AC3E}">
        <p14:creationId xmlns:p14="http://schemas.microsoft.com/office/powerpoint/2010/main" val="13139837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29</a:t>
            </a:fld>
            <a:endParaRPr lang="pl-PL" altLang="pl-PL">
              <a:latin typeface="Arial" panose="020B0604020202020204" pitchFamily="34" charset="0"/>
            </a:endParaRPr>
          </a:p>
        </p:txBody>
      </p:sp>
    </p:spTree>
    <p:extLst>
      <p:ext uri="{BB962C8B-B14F-4D97-AF65-F5344CB8AC3E}">
        <p14:creationId xmlns:p14="http://schemas.microsoft.com/office/powerpoint/2010/main" val="1371153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3</a:t>
            </a:fld>
            <a:endParaRPr lang="pl-PL" altLang="pl-PL">
              <a:latin typeface="Arial" panose="020B0604020202020204" pitchFamily="34" charset="0"/>
            </a:endParaRPr>
          </a:p>
        </p:txBody>
      </p:sp>
    </p:spTree>
    <p:extLst>
      <p:ext uri="{BB962C8B-B14F-4D97-AF65-F5344CB8AC3E}">
        <p14:creationId xmlns:p14="http://schemas.microsoft.com/office/powerpoint/2010/main" val="31004116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30</a:t>
            </a:fld>
            <a:endParaRPr lang="pl-PL" altLang="pl-PL">
              <a:latin typeface="Arial" panose="020B0604020202020204" pitchFamily="34" charset="0"/>
            </a:endParaRPr>
          </a:p>
        </p:txBody>
      </p:sp>
    </p:spTree>
    <p:extLst>
      <p:ext uri="{BB962C8B-B14F-4D97-AF65-F5344CB8AC3E}">
        <p14:creationId xmlns:p14="http://schemas.microsoft.com/office/powerpoint/2010/main" val="32811192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31</a:t>
            </a:fld>
            <a:endParaRPr lang="pl-PL" altLang="pl-PL">
              <a:latin typeface="Arial" panose="020B0604020202020204" pitchFamily="34" charset="0"/>
            </a:endParaRPr>
          </a:p>
        </p:txBody>
      </p:sp>
    </p:spTree>
    <p:extLst>
      <p:ext uri="{BB962C8B-B14F-4D97-AF65-F5344CB8AC3E}">
        <p14:creationId xmlns:p14="http://schemas.microsoft.com/office/powerpoint/2010/main" val="37297340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32</a:t>
            </a:fld>
            <a:endParaRPr lang="pl-PL" altLang="pl-PL">
              <a:latin typeface="Arial" panose="020B0604020202020204" pitchFamily="34" charset="0"/>
            </a:endParaRPr>
          </a:p>
        </p:txBody>
      </p:sp>
    </p:spTree>
    <p:extLst>
      <p:ext uri="{BB962C8B-B14F-4D97-AF65-F5344CB8AC3E}">
        <p14:creationId xmlns:p14="http://schemas.microsoft.com/office/powerpoint/2010/main" val="6051598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33</a:t>
            </a:fld>
            <a:endParaRPr lang="pl-PL" altLang="pl-PL">
              <a:latin typeface="Arial" panose="020B0604020202020204" pitchFamily="34" charset="0"/>
            </a:endParaRPr>
          </a:p>
        </p:txBody>
      </p:sp>
    </p:spTree>
    <p:extLst>
      <p:ext uri="{BB962C8B-B14F-4D97-AF65-F5344CB8AC3E}">
        <p14:creationId xmlns:p14="http://schemas.microsoft.com/office/powerpoint/2010/main" val="12861646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34</a:t>
            </a:fld>
            <a:endParaRPr lang="pl-PL" altLang="pl-PL">
              <a:latin typeface="Arial" panose="020B0604020202020204" pitchFamily="34" charset="0"/>
            </a:endParaRPr>
          </a:p>
        </p:txBody>
      </p:sp>
    </p:spTree>
    <p:extLst>
      <p:ext uri="{BB962C8B-B14F-4D97-AF65-F5344CB8AC3E}">
        <p14:creationId xmlns:p14="http://schemas.microsoft.com/office/powerpoint/2010/main" val="4055643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35</a:t>
            </a:fld>
            <a:endParaRPr lang="pl-PL" altLang="pl-PL">
              <a:latin typeface="Arial" panose="020B0604020202020204" pitchFamily="34" charset="0"/>
            </a:endParaRPr>
          </a:p>
        </p:txBody>
      </p:sp>
    </p:spTree>
    <p:extLst>
      <p:ext uri="{BB962C8B-B14F-4D97-AF65-F5344CB8AC3E}">
        <p14:creationId xmlns:p14="http://schemas.microsoft.com/office/powerpoint/2010/main" val="20222104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36</a:t>
            </a:fld>
            <a:endParaRPr lang="pl-PL" altLang="pl-PL">
              <a:latin typeface="Arial" panose="020B0604020202020204" pitchFamily="34" charset="0"/>
            </a:endParaRPr>
          </a:p>
        </p:txBody>
      </p:sp>
    </p:spTree>
    <p:extLst>
      <p:ext uri="{BB962C8B-B14F-4D97-AF65-F5344CB8AC3E}">
        <p14:creationId xmlns:p14="http://schemas.microsoft.com/office/powerpoint/2010/main" val="18099160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37</a:t>
            </a:fld>
            <a:endParaRPr lang="pl-PL" altLang="pl-PL">
              <a:latin typeface="Arial" panose="020B0604020202020204" pitchFamily="34" charset="0"/>
            </a:endParaRPr>
          </a:p>
        </p:txBody>
      </p:sp>
    </p:spTree>
    <p:extLst>
      <p:ext uri="{BB962C8B-B14F-4D97-AF65-F5344CB8AC3E}">
        <p14:creationId xmlns:p14="http://schemas.microsoft.com/office/powerpoint/2010/main" val="9017758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38</a:t>
            </a:fld>
            <a:endParaRPr lang="pl-PL" altLang="pl-PL">
              <a:latin typeface="Arial" panose="020B0604020202020204" pitchFamily="34" charset="0"/>
            </a:endParaRPr>
          </a:p>
        </p:txBody>
      </p:sp>
    </p:spTree>
    <p:extLst>
      <p:ext uri="{BB962C8B-B14F-4D97-AF65-F5344CB8AC3E}">
        <p14:creationId xmlns:p14="http://schemas.microsoft.com/office/powerpoint/2010/main" val="24507944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D38857D-8067-4822-8961-862559B08EF3}" type="slidenum">
              <a:rPr kumimoji="0" lang="pl-PL" altLang="pl-P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pl-PL" altLang="pl-P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01528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4</a:t>
            </a:fld>
            <a:endParaRPr lang="pl-PL" altLang="pl-PL">
              <a:latin typeface="Arial" panose="020B0604020202020204" pitchFamily="34" charset="0"/>
            </a:endParaRPr>
          </a:p>
        </p:txBody>
      </p:sp>
    </p:spTree>
    <p:extLst>
      <p:ext uri="{BB962C8B-B14F-4D97-AF65-F5344CB8AC3E}">
        <p14:creationId xmlns:p14="http://schemas.microsoft.com/office/powerpoint/2010/main" val="9540660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D38857D-8067-4822-8961-862559B08EF3}" type="slidenum">
              <a:rPr kumimoji="0" lang="pl-PL" altLang="pl-P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pl-PL" altLang="pl-P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96917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41</a:t>
            </a:fld>
            <a:endParaRPr lang="pl-PL" altLang="pl-PL">
              <a:latin typeface="Arial" panose="020B0604020202020204" pitchFamily="34" charset="0"/>
            </a:endParaRPr>
          </a:p>
        </p:txBody>
      </p:sp>
    </p:spTree>
    <p:extLst>
      <p:ext uri="{BB962C8B-B14F-4D97-AF65-F5344CB8AC3E}">
        <p14:creationId xmlns:p14="http://schemas.microsoft.com/office/powerpoint/2010/main" val="13088699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42</a:t>
            </a:fld>
            <a:endParaRPr lang="pl-PL" altLang="pl-PL">
              <a:latin typeface="Arial" panose="020B0604020202020204" pitchFamily="34" charset="0"/>
            </a:endParaRPr>
          </a:p>
        </p:txBody>
      </p:sp>
    </p:spTree>
    <p:extLst>
      <p:ext uri="{BB962C8B-B14F-4D97-AF65-F5344CB8AC3E}">
        <p14:creationId xmlns:p14="http://schemas.microsoft.com/office/powerpoint/2010/main" val="34188598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43</a:t>
            </a:fld>
            <a:endParaRPr lang="pl-PL" altLang="pl-PL">
              <a:latin typeface="Arial" panose="020B0604020202020204" pitchFamily="34" charset="0"/>
            </a:endParaRPr>
          </a:p>
        </p:txBody>
      </p:sp>
    </p:spTree>
    <p:extLst>
      <p:ext uri="{BB962C8B-B14F-4D97-AF65-F5344CB8AC3E}">
        <p14:creationId xmlns:p14="http://schemas.microsoft.com/office/powerpoint/2010/main" val="19398889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44</a:t>
            </a:fld>
            <a:endParaRPr lang="pl-PL" altLang="pl-PL">
              <a:latin typeface="Arial" panose="020B0604020202020204" pitchFamily="34" charset="0"/>
            </a:endParaRPr>
          </a:p>
        </p:txBody>
      </p:sp>
    </p:spTree>
    <p:extLst>
      <p:ext uri="{BB962C8B-B14F-4D97-AF65-F5344CB8AC3E}">
        <p14:creationId xmlns:p14="http://schemas.microsoft.com/office/powerpoint/2010/main" val="18138956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45</a:t>
            </a:fld>
            <a:endParaRPr lang="pl-PL" altLang="pl-PL">
              <a:latin typeface="Arial" panose="020B0604020202020204" pitchFamily="34" charset="0"/>
            </a:endParaRPr>
          </a:p>
        </p:txBody>
      </p:sp>
    </p:spTree>
    <p:extLst>
      <p:ext uri="{BB962C8B-B14F-4D97-AF65-F5344CB8AC3E}">
        <p14:creationId xmlns:p14="http://schemas.microsoft.com/office/powerpoint/2010/main" val="209575701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46</a:t>
            </a:fld>
            <a:endParaRPr lang="pl-PL" altLang="pl-PL">
              <a:latin typeface="Arial" panose="020B0604020202020204" pitchFamily="34" charset="0"/>
            </a:endParaRPr>
          </a:p>
        </p:txBody>
      </p:sp>
    </p:spTree>
    <p:extLst>
      <p:ext uri="{BB962C8B-B14F-4D97-AF65-F5344CB8AC3E}">
        <p14:creationId xmlns:p14="http://schemas.microsoft.com/office/powerpoint/2010/main" val="318655633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47</a:t>
            </a:fld>
            <a:endParaRPr lang="pl-PL" altLang="pl-PL">
              <a:latin typeface="Arial" panose="020B0604020202020204" pitchFamily="34" charset="0"/>
            </a:endParaRPr>
          </a:p>
        </p:txBody>
      </p:sp>
    </p:spTree>
    <p:extLst>
      <p:ext uri="{BB962C8B-B14F-4D97-AF65-F5344CB8AC3E}">
        <p14:creationId xmlns:p14="http://schemas.microsoft.com/office/powerpoint/2010/main" val="204899706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48</a:t>
            </a:fld>
            <a:endParaRPr lang="pl-PL" altLang="pl-PL">
              <a:latin typeface="Arial" panose="020B0604020202020204" pitchFamily="34" charset="0"/>
            </a:endParaRPr>
          </a:p>
        </p:txBody>
      </p:sp>
    </p:spTree>
    <p:extLst>
      <p:ext uri="{BB962C8B-B14F-4D97-AF65-F5344CB8AC3E}">
        <p14:creationId xmlns:p14="http://schemas.microsoft.com/office/powerpoint/2010/main" val="280279490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49</a:t>
            </a:fld>
            <a:endParaRPr lang="pl-PL" altLang="pl-PL">
              <a:latin typeface="Arial" panose="020B0604020202020204" pitchFamily="34" charset="0"/>
            </a:endParaRPr>
          </a:p>
        </p:txBody>
      </p:sp>
    </p:spTree>
    <p:extLst>
      <p:ext uri="{BB962C8B-B14F-4D97-AF65-F5344CB8AC3E}">
        <p14:creationId xmlns:p14="http://schemas.microsoft.com/office/powerpoint/2010/main" val="2175644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5</a:t>
            </a:fld>
            <a:endParaRPr lang="pl-PL" altLang="pl-PL">
              <a:latin typeface="Arial" panose="020B0604020202020204" pitchFamily="34" charset="0"/>
            </a:endParaRPr>
          </a:p>
        </p:txBody>
      </p:sp>
    </p:spTree>
    <p:extLst>
      <p:ext uri="{BB962C8B-B14F-4D97-AF65-F5344CB8AC3E}">
        <p14:creationId xmlns:p14="http://schemas.microsoft.com/office/powerpoint/2010/main" val="400308951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D38857D-8067-4822-8961-862559B08EF3}" type="slidenum">
              <a:rPr kumimoji="0" lang="pl-PL" altLang="pl-P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pl-PL" altLang="pl-P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0061901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D38857D-8067-4822-8961-862559B08EF3}" type="slidenum">
              <a:rPr kumimoji="0" lang="pl-PL" altLang="pl-P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pl-PL" altLang="pl-P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9169215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52</a:t>
            </a:fld>
            <a:endParaRPr lang="pl-PL" altLang="pl-PL">
              <a:latin typeface="Arial" panose="020B0604020202020204" pitchFamily="34" charset="0"/>
            </a:endParaRPr>
          </a:p>
        </p:txBody>
      </p:sp>
    </p:spTree>
    <p:extLst>
      <p:ext uri="{BB962C8B-B14F-4D97-AF65-F5344CB8AC3E}">
        <p14:creationId xmlns:p14="http://schemas.microsoft.com/office/powerpoint/2010/main" val="174997875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53</a:t>
            </a:fld>
            <a:endParaRPr lang="pl-PL" altLang="pl-PL">
              <a:latin typeface="Arial" panose="020B0604020202020204" pitchFamily="34" charset="0"/>
            </a:endParaRPr>
          </a:p>
        </p:txBody>
      </p:sp>
    </p:spTree>
    <p:extLst>
      <p:ext uri="{BB962C8B-B14F-4D97-AF65-F5344CB8AC3E}">
        <p14:creationId xmlns:p14="http://schemas.microsoft.com/office/powerpoint/2010/main" val="82785032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54</a:t>
            </a:fld>
            <a:endParaRPr lang="pl-PL" altLang="pl-PL">
              <a:latin typeface="Arial" panose="020B0604020202020204" pitchFamily="34" charset="0"/>
            </a:endParaRPr>
          </a:p>
        </p:txBody>
      </p:sp>
    </p:spTree>
    <p:extLst>
      <p:ext uri="{BB962C8B-B14F-4D97-AF65-F5344CB8AC3E}">
        <p14:creationId xmlns:p14="http://schemas.microsoft.com/office/powerpoint/2010/main" val="58388383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55</a:t>
            </a:fld>
            <a:endParaRPr lang="pl-PL" altLang="pl-PL">
              <a:latin typeface="Arial" panose="020B0604020202020204" pitchFamily="34" charset="0"/>
            </a:endParaRPr>
          </a:p>
        </p:txBody>
      </p:sp>
    </p:spTree>
    <p:extLst>
      <p:ext uri="{BB962C8B-B14F-4D97-AF65-F5344CB8AC3E}">
        <p14:creationId xmlns:p14="http://schemas.microsoft.com/office/powerpoint/2010/main" val="317591323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56</a:t>
            </a:fld>
            <a:endParaRPr lang="pl-PL" altLang="pl-PL">
              <a:latin typeface="Arial" panose="020B0604020202020204" pitchFamily="34" charset="0"/>
            </a:endParaRPr>
          </a:p>
        </p:txBody>
      </p:sp>
    </p:spTree>
    <p:extLst>
      <p:ext uri="{BB962C8B-B14F-4D97-AF65-F5344CB8AC3E}">
        <p14:creationId xmlns:p14="http://schemas.microsoft.com/office/powerpoint/2010/main" val="4013359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6</a:t>
            </a:fld>
            <a:endParaRPr lang="pl-PL" altLang="pl-PL">
              <a:latin typeface="Arial" panose="020B0604020202020204" pitchFamily="34" charset="0"/>
            </a:endParaRPr>
          </a:p>
        </p:txBody>
      </p:sp>
    </p:spTree>
    <p:extLst>
      <p:ext uri="{BB962C8B-B14F-4D97-AF65-F5344CB8AC3E}">
        <p14:creationId xmlns:p14="http://schemas.microsoft.com/office/powerpoint/2010/main" val="2166276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7</a:t>
            </a:fld>
            <a:endParaRPr lang="pl-PL" altLang="pl-PL">
              <a:latin typeface="Arial" panose="020B0604020202020204" pitchFamily="34" charset="0"/>
            </a:endParaRPr>
          </a:p>
        </p:txBody>
      </p:sp>
    </p:spTree>
    <p:extLst>
      <p:ext uri="{BB962C8B-B14F-4D97-AF65-F5344CB8AC3E}">
        <p14:creationId xmlns:p14="http://schemas.microsoft.com/office/powerpoint/2010/main" val="1856806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8</a:t>
            </a:fld>
            <a:endParaRPr lang="pl-PL" altLang="pl-PL">
              <a:latin typeface="Arial" panose="020B0604020202020204" pitchFamily="34" charset="0"/>
            </a:endParaRPr>
          </a:p>
        </p:txBody>
      </p:sp>
    </p:spTree>
    <p:extLst>
      <p:ext uri="{BB962C8B-B14F-4D97-AF65-F5344CB8AC3E}">
        <p14:creationId xmlns:p14="http://schemas.microsoft.com/office/powerpoint/2010/main" val="425735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xmlns="" id="{539CDED8-CABF-4BE9-9FB0-C48DCF060A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xmlns="" id="{5FF3CFF8-30CB-4255-A40F-B0AE6891F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4100" name="Symbol zastępczy numeru slajdu 3">
            <a:extLst>
              <a:ext uri="{FF2B5EF4-FFF2-40B4-BE49-F238E27FC236}">
                <a16:creationId xmlns:a16="http://schemas.microsoft.com/office/drawing/2014/main" xmlns="" id="{36D220B3-87E8-4A5B-B87A-D833C4508F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8857D-8067-4822-8961-862559B08EF3}" type="slidenum">
              <a:rPr lang="pl-PL" altLang="pl-PL">
                <a:latin typeface="Arial" panose="020B0604020202020204" pitchFamily="34" charset="0"/>
              </a:rPr>
              <a:pPr>
                <a:spcBef>
                  <a:spcPct val="0"/>
                </a:spcBef>
              </a:pPr>
              <a:t>9</a:t>
            </a:fld>
            <a:endParaRPr lang="pl-PL" altLang="pl-PL">
              <a:latin typeface="Arial" panose="020B0604020202020204" pitchFamily="34" charset="0"/>
            </a:endParaRPr>
          </a:p>
        </p:txBody>
      </p:sp>
    </p:spTree>
    <p:extLst>
      <p:ext uri="{BB962C8B-B14F-4D97-AF65-F5344CB8AC3E}">
        <p14:creationId xmlns:p14="http://schemas.microsoft.com/office/powerpoint/2010/main" val="2197917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
        <p:nvSpPr>
          <p:cNvPr id="4" name="Rectangle 4">
            <a:extLst>
              <a:ext uri="{FF2B5EF4-FFF2-40B4-BE49-F238E27FC236}">
                <a16:creationId xmlns:a16="http://schemas.microsoft.com/office/drawing/2014/main" xmlns="" id="{F03C926C-ECD4-4A67-9B00-B9E6E86AF9FF}"/>
              </a:ext>
            </a:extLst>
          </p:cNvPr>
          <p:cNvSpPr>
            <a:spLocks noGrp="1" noChangeArrowheads="1"/>
          </p:cNvSpPr>
          <p:nvPr>
            <p:ph type="dt" sz="half" idx="10"/>
          </p:nvPr>
        </p:nvSpPr>
        <p:spPr>
          <a:ln/>
        </p:spPr>
        <p:txBody>
          <a:bodyPr/>
          <a:lstStyle>
            <a:lvl1pPr>
              <a:defRPr/>
            </a:lvl1pPr>
          </a:lstStyle>
          <a:p>
            <a:pPr>
              <a:defRPr/>
            </a:pPr>
            <a:endParaRPr lang="pl-PL"/>
          </a:p>
        </p:txBody>
      </p:sp>
      <p:sp>
        <p:nvSpPr>
          <p:cNvPr id="5" name="Rectangle 5">
            <a:extLst>
              <a:ext uri="{FF2B5EF4-FFF2-40B4-BE49-F238E27FC236}">
                <a16:creationId xmlns:a16="http://schemas.microsoft.com/office/drawing/2014/main" xmlns="" id="{605B6922-3F14-4862-827A-1B058A1A3848}"/>
              </a:ext>
            </a:extLst>
          </p:cNvPr>
          <p:cNvSpPr>
            <a:spLocks noGrp="1" noChangeArrowheads="1"/>
          </p:cNvSpPr>
          <p:nvPr>
            <p:ph type="ftr" sz="quarter" idx="11"/>
          </p:nvPr>
        </p:nvSpPr>
        <p:spPr>
          <a:ln/>
        </p:spPr>
        <p:txBody>
          <a:bodyPr/>
          <a:lstStyle>
            <a:lvl1pPr>
              <a:defRPr/>
            </a:lvl1pPr>
          </a:lstStyle>
          <a:p>
            <a:pPr>
              <a:defRPr/>
            </a:pPr>
            <a:endParaRPr lang="pl-PL"/>
          </a:p>
        </p:txBody>
      </p:sp>
      <p:sp>
        <p:nvSpPr>
          <p:cNvPr id="6" name="Rectangle 6">
            <a:extLst>
              <a:ext uri="{FF2B5EF4-FFF2-40B4-BE49-F238E27FC236}">
                <a16:creationId xmlns:a16="http://schemas.microsoft.com/office/drawing/2014/main" xmlns="" id="{31EABECD-7310-4494-9C94-56C58321A389}"/>
              </a:ext>
            </a:extLst>
          </p:cNvPr>
          <p:cNvSpPr>
            <a:spLocks noGrp="1" noChangeArrowheads="1"/>
          </p:cNvSpPr>
          <p:nvPr>
            <p:ph type="sldNum" sz="quarter" idx="12"/>
          </p:nvPr>
        </p:nvSpPr>
        <p:spPr>
          <a:ln/>
        </p:spPr>
        <p:txBody>
          <a:bodyPr/>
          <a:lstStyle>
            <a:lvl1pPr>
              <a:defRPr/>
            </a:lvl1pPr>
          </a:lstStyle>
          <a:p>
            <a:fld id="{576D7BED-8D77-4C1D-ACE5-89E301981543}" type="slidenum">
              <a:rPr lang="pl-PL" altLang="pl-PL"/>
              <a:pPr/>
              <a:t>‹#›</a:t>
            </a:fld>
            <a:endParaRPr lang="pl-PL" altLang="pl-PL"/>
          </a:p>
        </p:txBody>
      </p:sp>
    </p:spTree>
    <p:extLst>
      <p:ext uri="{BB962C8B-B14F-4D97-AF65-F5344CB8AC3E}">
        <p14:creationId xmlns:p14="http://schemas.microsoft.com/office/powerpoint/2010/main" val="411922223"/>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a:extLst>
              <a:ext uri="{FF2B5EF4-FFF2-40B4-BE49-F238E27FC236}">
                <a16:creationId xmlns:a16="http://schemas.microsoft.com/office/drawing/2014/main" xmlns="" id="{3B7B359B-2EFC-4880-8993-21F80E5A3B50}"/>
              </a:ext>
            </a:extLst>
          </p:cNvPr>
          <p:cNvSpPr>
            <a:spLocks noGrp="1" noChangeArrowheads="1"/>
          </p:cNvSpPr>
          <p:nvPr>
            <p:ph type="dt" sz="half" idx="10"/>
          </p:nvPr>
        </p:nvSpPr>
        <p:spPr>
          <a:ln/>
        </p:spPr>
        <p:txBody>
          <a:bodyPr/>
          <a:lstStyle>
            <a:lvl1pPr>
              <a:defRPr/>
            </a:lvl1pPr>
          </a:lstStyle>
          <a:p>
            <a:pPr>
              <a:defRPr/>
            </a:pPr>
            <a:endParaRPr lang="pl-PL"/>
          </a:p>
        </p:txBody>
      </p:sp>
      <p:sp>
        <p:nvSpPr>
          <p:cNvPr id="5" name="Rectangle 5">
            <a:extLst>
              <a:ext uri="{FF2B5EF4-FFF2-40B4-BE49-F238E27FC236}">
                <a16:creationId xmlns:a16="http://schemas.microsoft.com/office/drawing/2014/main" xmlns="" id="{735C57BD-072B-4350-85E0-D6DE59F249BA}"/>
              </a:ext>
            </a:extLst>
          </p:cNvPr>
          <p:cNvSpPr>
            <a:spLocks noGrp="1" noChangeArrowheads="1"/>
          </p:cNvSpPr>
          <p:nvPr>
            <p:ph type="ftr" sz="quarter" idx="11"/>
          </p:nvPr>
        </p:nvSpPr>
        <p:spPr>
          <a:ln/>
        </p:spPr>
        <p:txBody>
          <a:bodyPr/>
          <a:lstStyle>
            <a:lvl1pPr>
              <a:defRPr/>
            </a:lvl1pPr>
          </a:lstStyle>
          <a:p>
            <a:pPr>
              <a:defRPr/>
            </a:pPr>
            <a:endParaRPr lang="pl-PL"/>
          </a:p>
        </p:txBody>
      </p:sp>
      <p:sp>
        <p:nvSpPr>
          <p:cNvPr id="6" name="Rectangle 6">
            <a:extLst>
              <a:ext uri="{FF2B5EF4-FFF2-40B4-BE49-F238E27FC236}">
                <a16:creationId xmlns:a16="http://schemas.microsoft.com/office/drawing/2014/main" xmlns="" id="{58A384E9-9703-446E-B8BB-02395F5B4D0B}"/>
              </a:ext>
            </a:extLst>
          </p:cNvPr>
          <p:cNvSpPr>
            <a:spLocks noGrp="1" noChangeArrowheads="1"/>
          </p:cNvSpPr>
          <p:nvPr>
            <p:ph type="sldNum" sz="quarter" idx="12"/>
          </p:nvPr>
        </p:nvSpPr>
        <p:spPr>
          <a:ln/>
        </p:spPr>
        <p:txBody>
          <a:bodyPr/>
          <a:lstStyle>
            <a:lvl1pPr>
              <a:defRPr/>
            </a:lvl1pPr>
          </a:lstStyle>
          <a:p>
            <a:fld id="{2DE290FC-6270-4341-A358-1937E751DEF2}" type="slidenum">
              <a:rPr lang="pl-PL" altLang="pl-PL"/>
              <a:pPr/>
              <a:t>‹#›</a:t>
            </a:fld>
            <a:endParaRPr lang="pl-PL" altLang="pl-PL"/>
          </a:p>
        </p:txBody>
      </p:sp>
    </p:spTree>
    <p:extLst>
      <p:ext uri="{BB962C8B-B14F-4D97-AF65-F5344CB8AC3E}">
        <p14:creationId xmlns:p14="http://schemas.microsoft.com/office/powerpoint/2010/main" val="3798208505"/>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a:extLst>
              <a:ext uri="{FF2B5EF4-FFF2-40B4-BE49-F238E27FC236}">
                <a16:creationId xmlns:a16="http://schemas.microsoft.com/office/drawing/2014/main" xmlns="" id="{9DE97844-FDFA-4B15-928C-A7C97102891A}"/>
              </a:ext>
            </a:extLst>
          </p:cNvPr>
          <p:cNvSpPr>
            <a:spLocks noGrp="1" noChangeArrowheads="1"/>
          </p:cNvSpPr>
          <p:nvPr>
            <p:ph type="dt" sz="half" idx="10"/>
          </p:nvPr>
        </p:nvSpPr>
        <p:spPr>
          <a:ln/>
        </p:spPr>
        <p:txBody>
          <a:bodyPr/>
          <a:lstStyle>
            <a:lvl1pPr>
              <a:defRPr/>
            </a:lvl1pPr>
          </a:lstStyle>
          <a:p>
            <a:pPr>
              <a:defRPr/>
            </a:pPr>
            <a:endParaRPr lang="pl-PL"/>
          </a:p>
        </p:txBody>
      </p:sp>
      <p:sp>
        <p:nvSpPr>
          <p:cNvPr id="5" name="Rectangle 5">
            <a:extLst>
              <a:ext uri="{FF2B5EF4-FFF2-40B4-BE49-F238E27FC236}">
                <a16:creationId xmlns:a16="http://schemas.microsoft.com/office/drawing/2014/main" xmlns="" id="{88479812-9C1B-4F51-88BB-FF9F80A0F3F3}"/>
              </a:ext>
            </a:extLst>
          </p:cNvPr>
          <p:cNvSpPr>
            <a:spLocks noGrp="1" noChangeArrowheads="1"/>
          </p:cNvSpPr>
          <p:nvPr>
            <p:ph type="ftr" sz="quarter" idx="11"/>
          </p:nvPr>
        </p:nvSpPr>
        <p:spPr>
          <a:ln/>
        </p:spPr>
        <p:txBody>
          <a:bodyPr/>
          <a:lstStyle>
            <a:lvl1pPr>
              <a:defRPr/>
            </a:lvl1pPr>
          </a:lstStyle>
          <a:p>
            <a:pPr>
              <a:defRPr/>
            </a:pPr>
            <a:endParaRPr lang="pl-PL"/>
          </a:p>
        </p:txBody>
      </p:sp>
      <p:sp>
        <p:nvSpPr>
          <p:cNvPr id="6" name="Rectangle 6">
            <a:extLst>
              <a:ext uri="{FF2B5EF4-FFF2-40B4-BE49-F238E27FC236}">
                <a16:creationId xmlns:a16="http://schemas.microsoft.com/office/drawing/2014/main" xmlns="" id="{D07841D8-A0F8-4B7F-8811-EB3DD5F7FA5A}"/>
              </a:ext>
            </a:extLst>
          </p:cNvPr>
          <p:cNvSpPr>
            <a:spLocks noGrp="1" noChangeArrowheads="1"/>
          </p:cNvSpPr>
          <p:nvPr>
            <p:ph type="sldNum" sz="quarter" idx="12"/>
          </p:nvPr>
        </p:nvSpPr>
        <p:spPr>
          <a:ln/>
        </p:spPr>
        <p:txBody>
          <a:bodyPr/>
          <a:lstStyle>
            <a:lvl1pPr>
              <a:defRPr/>
            </a:lvl1pPr>
          </a:lstStyle>
          <a:p>
            <a:fld id="{422AD30B-B80C-46AC-85C0-7904BAB4B2C7}" type="slidenum">
              <a:rPr lang="pl-PL" altLang="pl-PL"/>
              <a:pPr/>
              <a:t>‹#›</a:t>
            </a:fld>
            <a:endParaRPr lang="pl-PL" altLang="pl-PL"/>
          </a:p>
        </p:txBody>
      </p:sp>
    </p:spTree>
    <p:extLst>
      <p:ext uri="{BB962C8B-B14F-4D97-AF65-F5344CB8AC3E}">
        <p14:creationId xmlns:p14="http://schemas.microsoft.com/office/powerpoint/2010/main" val="2294532416"/>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a:extLst>
              <a:ext uri="{FF2B5EF4-FFF2-40B4-BE49-F238E27FC236}">
                <a16:creationId xmlns:a16="http://schemas.microsoft.com/office/drawing/2014/main" xmlns="" id="{98565D62-563B-4289-84DC-4575F20079A7}"/>
              </a:ext>
            </a:extLst>
          </p:cNvPr>
          <p:cNvSpPr>
            <a:spLocks noGrp="1" noChangeArrowheads="1"/>
          </p:cNvSpPr>
          <p:nvPr>
            <p:ph type="dt" sz="half" idx="10"/>
          </p:nvPr>
        </p:nvSpPr>
        <p:spPr>
          <a:ln/>
        </p:spPr>
        <p:txBody>
          <a:bodyPr/>
          <a:lstStyle>
            <a:lvl1pPr>
              <a:defRPr/>
            </a:lvl1pPr>
          </a:lstStyle>
          <a:p>
            <a:pPr>
              <a:defRPr/>
            </a:pPr>
            <a:endParaRPr lang="pl-PL"/>
          </a:p>
        </p:txBody>
      </p:sp>
      <p:sp>
        <p:nvSpPr>
          <p:cNvPr id="5" name="Rectangle 5">
            <a:extLst>
              <a:ext uri="{FF2B5EF4-FFF2-40B4-BE49-F238E27FC236}">
                <a16:creationId xmlns:a16="http://schemas.microsoft.com/office/drawing/2014/main" xmlns="" id="{A8700155-3019-42E6-A675-A1A504088150}"/>
              </a:ext>
            </a:extLst>
          </p:cNvPr>
          <p:cNvSpPr>
            <a:spLocks noGrp="1" noChangeArrowheads="1"/>
          </p:cNvSpPr>
          <p:nvPr>
            <p:ph type="ftr" sz="quarter" idx="11"/>
          </p:nvPr>
        </p:nvSpPr>
        <p:spPr>
          <a:ln/>
        </p:spPr>
        <p:txBody>
          <a:bodyPr/>
          <a:lstStyle>
            <a:lvl1pPr>
              <a:defRPr/>
            </a:lvl1pPr>
          </a:lstStyle>
          <a:p>
            <a:pPr>
              <a:defRPr/>
            </a:pPr>
            <a:endParaRPr lang="pl-PL"/>
          </a:p>
        </p:txBody>
      </p:sp>
      <p:sp>
        <p:nvSpPr>
          <p:cNvPr id="6" name="Rectangle 6">
            <a:extLst>
              <a:ext uri="{FF2B5EF4-FFF2-40B4-BE49-F238E27FC236}">
                <a16:creationId xmlns:a16="http://schemas.microsoft.com/office/drawing/2014/main" xmlns="" id="{439249E2-52A0-491B-9DCC-0F819AFD5414}"/>
              </a:ext>
            </a:extLst>
          </p:cNvPr>
          <p:cNvSpPr>
            <a:spLocks noGrp="1" noChangeArrowheads="1"/>
          </p:cNvSpPr>
          <p:nvPr>
            <p:ph type="sldNum" sz="quarter" idx="12"/>
          </p:nvPr>
        </p:nvSpPr>
        <p:spPr>
          <a:ln/>
        </p:spPr>
        <p:txBody>
          <a:bodyPr/>
          <a:lstStyle>
            <a:lvl1pPr>
              <a:defRPr/>
            </a:lvl1pPr>
          </a:lstStyle>
          <a:p>
            <a:fld id="{7E5C8F2F-703E-4019-888D-80883A8C948E}" type="slidenum">
              <a:rPr lang="pl-PL" altLang="pl-PL"/>
              <a:pPr/>
              <a:t>‹#›</a:t>
            </a:fld>
            <a:endParaRPr lang="pl-PL" altLang="pl-PL"/>
          </a:p>
        </p:txBody>
      </p:sp>
    </p:spTree>
    <p:extLst>
      <p:ext uri="{BB962C8B-B14F-4D97-AF65-F5344CB8AC3E}">
        <p14:creationId xmlns:p14="http://schemas.microsoft.com/office/powerpoint/2010/main" val="2766440923"/>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Rectangle 4">
            <a:extLst>
              <a:ext uri="{FF2B5EF4-FFF2-40B4-BE49-F238E27FC236}">
                <a16:creationId xmlns:a16="http://schemas.microsoft.com/office/drawing/2014/main" xmlns="" id="{D403C5A0-E1C3-447D-8999-3E65318BF944}"/>
              </a:ext>
            </a:extLst>
          </p:cNvPr>
          <p:cNvSpPr>
            <a:spLocks noGrp="1" noChangeArrowheads="1"/>
          </p:cNvSpPr>
          <p:nvPr>
            <p:ph type="dt" sz="half" idx="10"/>
          </p:nvPr>
        </p:nvSpPr>
        <p:spPr>
          <a:ln/>
        </p:spPr>
        <p:txBody>
          <a:bodyPr/>
          <a:lstStyle>
            <a:lvl1pPr>
              <a:defRPr/>
            </a:lvl1pPr>
          </a:lstStyle>
          <a:p>
            <a:pPr>
              <a:defRPr/>
            </a:pPr>
            <a:endParaRPr lang="pl-PL"/>
          </a:p>
        </p:txBody>
      </p:sp>
      <p:sp>
        <p:nvSpPr>
          <p:cNvPr id="5" name="Rectangle 5">
            <a:extLst>
              <a:ext uri="{FF2B5EF4-FFF2-40B4-BE49-F238E27FC236}">
                <a16:creationId xmlns:a16="http://schemas.microsoft.com/office/drawing/2014/main" xmlns="" id="{EAA35C57-A38F-4666-B381-CD921BA92168}"/>
              </a:ext>
            </a:extLst>
          </p:cNvPr>
          <p:cNvSpPr>
            <a:spLocks noGrp="1" noChangeArrowheads="1"/>
          </p:cNvSpPr>
          <p:nvPr>
            <p:ph type="ftr" sz="quarter" idx="11"/>
          </p:nvPr>
        </p:nvSpPr>
        <p:spPr>
          <a:ln/>
        </p:spPr>
        <p:txBody>
          <a:bodyPr/>
          <a:lstStyle>
            <a:lvl1pPr>
              <a:defRPr/>
            </a:lvl1pPr>
          </a:lstStyle>
          <a:p>
            <a:pPr>
              <a:defRPr/>
            </a:pPr>
            <a:endParaRPr lang="pl-PL"/>
          </a:p>
        </p:txBody>
      </p:sp>
      <p:sp>
        <p:nvSpPr>
          <p:cNvPr id="6" name="Rectangle 6">
            <a:extLst>
              <a:ext uri="{FF2B5EF4-FFF2-40B4-BE49-F238E27FC236}">
                <a16:creationId xmlns:a16="http://schemas.microsoft.com/office/drawing/2014/main" xmlns="" id="{0B99DB43-87B5-4325-BDD8-AD59673ECB24}"/>
              </a:ext>
            </a:extLst>
          </p:cNvPr>
          <p:cNvSpPr>
            <a:spLocks noGrp="1" noChangeArrowheads="1"/>
          </p:cNvSpPr>
          <p:nvPr>
            <p:ph type="sldNum" sz="quarter" idx="12"/>
          </p:nvPr>
        </p:nvSpPr>
        <p:spPr>
          <a:ln/>
        </p:spPr>
        <p:txBody>
          <a:bodyPr/>
          <a:lstStyle>
            <a:lvl1pPr>
              <a:defRPr/>
            </a:lvl1pPr>
          </a:lstStyle>
          <a:p>
            <a:fld id="{578D085B-0EF9-407D-812A-E6387F060165}" type="slidenum">
              <a:rPr lang="pl-PL" altLang="pl-PL"/>
              <a:pPr/>
              <a:t>‹#›</a:t>
            </a:fld>
            <a:endParaRPr lang="pl-PL" altLang="pl-PL"/>
          </a:p>
        </p:txBody>
      </p:sp>
    </p:spTree>
    <p:extLst>
      <p:ext uri="{BB962C8B-B14F-4D97-AF65-F5344CB8AC3E}">
        <p14:creationId xmlns:p14="http://schemas.microsoft.com/office/powerpoint/2010/main" val="597629014"/>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4">
            <a:extLst>
              <a:ext uri="{FF2B5EF4-FFF2-40B4-BE49-F238E27FC236}">
                <a16:creationId xmlns:a16="http://schemas.microsoft.com/office/drawing/2014/main" xmlns="" id="{DCB154E1-658D-4875-9643-2E48DBC0B4A0}"/>
              </a:ext>
            </a:extLst>
          </p:cNvPr>
          <p:cNvSpPr>
            <a:spLocks noGrp="1" noChangeArrowheads="1"/>
          </p:cNvSpPr>
          <p:nvPr>
            <p:ph type="dt" sz="half" idx="10"/>
          </p:nvPr>
        </p:nvSpPr>
        <p:spPr>
          <a:ln/>
        </p:spPr>
        <p:txBody>
          <a:bodyPr/>
          <a:lstStyle>
            <a:lvl1pPr>
              <a:defRPr/>
            </a:lvl1pPr>
          </a:lstStyle>
          <a:p>
            <a:pPr>
              <a:defRPr/>
            </a:pPr>
            <a:endParaRPr lang="pl-PL"/>
          </a:p>
        </p:txBody>
      </p:sp>
      <p:sp>
        <p:nvSpPr>
          <p:cNvPr id="6" name="Rectangle 5">
            <a:extLst>
              <a:ext uri="{FF2B5EF4-FFF2-40B4-BE49-F238E27FC236}">
                <a16:creationId xmlns:a16="http://schemas.microsoft.com/office/drawing/2014/main" xmlns="" id="{3B2DB6A6-9BEE-405B-9195-5DD221147AF5}"/>
              </a:ext>
            </a:extLst>
          </p:cNvPr>
          <p:cNvSpPr>
            <a:spLocks noGrp="1" noChangeArrowheads="1"/>
          </p:cNvSpPr>
          <p:nvPr>
            <p:ph type="ftr" sz="quarter" idx="11"/>
          </p:nvPr>
        </p:nvSpPr>
        <p:spPr>
          <a:ln/>
        </p:spPr>
        <p:txBody>
          <a:bodyPr/>
          <a:lstStyle>
            <a:lvl1pPr>
              <a:defRPr/>
            </a:lvl1pPr>
          </a:lstStyle>
          <a:p>
            <a:pPr>
              <a:defRPr/>
            </a:pPr>
            <a:endParaRPr lang="pl-PL"/>
          </a:p>
        </p:txBody>
      </p:sp>
      <p:sp>
        <p:nvSpPr>
          <p:cNvPr id="7" name="Rectangle 6">
            <a:extLst>
              <a:ext uri="{FF2B5EF4-FFF2-40B4-BE49-F238E27FC236}">
                <a16:creationId xmlns:a16="http://schemas.microsoft.com/office/drawing/2014/main" xmlns="" id="{773E4D81-A2C4-43B3-B3C7-FE4405C1CBA6}"/>
              </a:ext>
            </a:extLst>
          </p:cNvPr>
          <p:cNvSpPr>
            <a:spLocks noGrp="1" noChangeArrowheads="1"/>
          </p:cNvSpPr>
          <p:nvPr>
            <p:ph type="sldNum" sz="quarter" idx="12"/>
          </p:nvPr>
        </p:nvSpPr>
        <p:spPr>
          <a:ln/>
        </p:spPr>
        <p:txBody>
          <a:bodyPr/>
          <a:lstStyle>
            <a:lvl1pPr>
              <a:defRPr/>
            </a:lvl1pPr>
          </a:lstStyle>
          <a:p>
            <a:fld id="{DCA943E7-52A3-4BB5-BADB-16E7E1BB96C5}" type="slidenum">
              <a:rPr lang="pl-PL" altLang="pl-PL"/>
              <a:pPr/>
              <a:t>‹#›</a:t>
            </a:fld>
            <a:endParaRPr lang="pl-PL" altLang="pl-PL"/>
          </a:p>
        </p:txBody>
      </p:sp>
    </p:spTree>
    <p:extLst>
      <p:ext uri="{BB962C8B-B14F-4D97-AF65-F5344CB8AC3E}">
        <p14:creationId xmlns:p14="http://schemas.microsoft.com/office/powerpoint/2010/main" val="1807954174"/>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4">
            <a:extLst>
              <a:ext uri="{FF2B5EF4-FFF2-40B4-BE49-F238E27FC236}">
                <a16:creationId xmlns:a16="http://schemas.microsoft.com/office/drawing/2014/main" xmlns="" id="{629DA7EB-60B9-49EF-AC68-CAE72DB0F0EC}"/>
              </a:ext>
            </a:extLst>
          </p:cNvPr>
          <p:cNvSpPr>
            <a:spLocks noGrp="1" noChangeArrowheads="1"/>
          </p:cNvSpPr>
          <p:nvPr>
            <p:ph type="dt" sz="half" idx="10"/>
          </p:nvPr>
        </p:nvSpPr>
        <p:spPr>
          <a:ln/>
        </p:spPr>
        <p:txBody>
          <a:bodyPr/>
          <a:lstStyle>
            <a:lvl1pPr>
              <a:defRPr/>
            </a:lvl1pPr>
          </a:lstStyle>
          <a:p>
            <a:pPr>
              <a:defRPr/>
            </a:pPr>
            <a:endParaRPr lang="pl-PL"/>
          </a:p>
        </p:txBody>
      </p:sp>
      <p:sp>
        <p:nvSpPr>
          <p:cNvPr id="8" name="Rectangle 5">
            <a:extLst>
              <a:ext uri="{FF2B5EF4-FFF2-40B4-BE49-F238E27FC236}">
                <a16:creationId xmlns:a16="http://schemas.microsoft.com/office/drawing/2014/main" xmlns="" id="{6BFBD404-7E28-4694-90C8-2C1F6362AD8B}"/>
              </a:ext>
            </a:extLst>
          </p:cNvPr>
          <p:cNvSpPr>
            <a:spLocks noGrp="1" noChangeArrowheads="1"/>
          </p:cNvSpPr>
          <p:nvPr>
            <p:ph type="ftr" sz="quarter" idx="11"/>
          </p:nvPr>
        </p:nvSpPr>
        <p:spPr>
          <a:ln/>
        </p:spPr>
        <p:txBody>
          <a:bodyPr/>
          <a:lstStyle>
            <a:lvl1pPr>
              <a:defRPr/>
            </a:lvl1pPr>
          </a:lstStyle>
          <a:p>
            <a:pPr>
              <a:defRPr/>
            </a:pPr>
            <a:endParaRPr lang="pl-PL"/>
          </a:p>
        </p:txBody>
      </p:sp>
      <p:sp>
        <p:nvSpPr>
          <p:cNvPr id="9" name="Rectangle 6">
            <a:extLst>
              <a:ext uri="{FF2B5EF4-FFF2-40B4-BE49-F238E27FC236}">
                <a16:creationId xmlns:a16="http://schemas.microsoft.com/office/drawing/2014/main" xmlns="" id="{94A6A70D-08E2-444E-8D54-62E14006FB59}"/>
              </a:ext>
            </a:extLst>
          </p:cNvPr>
          <p:cNvSpPr>
            <a:spLocks noGrp="1" noChangeArrowheads="1"/>
          </p:cNvSpPr>
          <p:nvPr>
            <p:ph type="sldNum" sz="quarter" idx="12"/>
          </p:nvPr>
        </p:nvSpPr>
        <p:spPr>
          <a:ln/>
        </p:spPr>
        <p:txBody>
          <a:bodyPr/>
          <a:lstStyle>
            <a:lvl1pPr>
              <a:defRPr/>
            </a:lvl1pPr>
          </a:lstStyle>
          <a:p>
            <a:fld id="{6787B39F-14BA-4EF6-9861-E5B78D519AA3}" type="slidenum">
              <a:rPr lang="pl-PL" altLang="pl-PL"/>
              <a:pPr/>
              <a:t>‹#›</a:t>
            </a:fld>
            <a:endParaRPr lang="pl-PL" altLang="pl-PL"/>
          </a:p>
        </p:txBody>
      </p:sp>
    </p:spTree>
    <p:extLst>
      <p:ext uri="{BB962C8B-B14F-4D97-AF65-F5344CB8AC3E}">
        <p14:creationId xmlns:p14="http://schemas.microsoft.com/office/powerpoint/2010/main" val="2701791480"/>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4">
            <a:extLst>
              <a:ext uri="{FF2B5EF4-FFF2-40B4-BE49-F238E27FC236}">
                <a16:creationId xmlns:a16="http://schemas.microsoft.com/office/drawing/2014/main" xmlns="" id="{119479B0-2053-4F77-A1EF-EDFF6FDA451A}"/>
              </a:ext>
            </a:extLst>
          </p:cNvPr>
          <p:cNvSpPr>
            <a:spLocks noGrp="1" noChangeArrowheads="1"/>
          </p:cNvSpPr>
          <p:nvPr>
            <p:ph type="dt" sz="half" idx="10"/>
          </p:nvPr>
        </p:nvSpPr>
        <p:spPr>
          <a:ln/>
        </p:spPr>
        <p:txBody>
          <a:bodyPr/>
          <a:lstStyle>
            <a:lvl1pPr>
              <a:defRPr/>
            </a:lvl1pPr>
          </a:lstStyle>
          <a:p>
            <a:pPr>
              <a:defRPr/>
            </a:pPr>
            <a:endParaRPr lang="pl-PL"/>
          </a:p>
        </p:txBody>
      </p:sp>
      <p:sp>
        <p:nvSpPr>
          <p:cNvPr id="4" name="Rectangle 5">
            <a:extLst>
              <a:ext uri="{FF2B5EF4-FFF2-40B4-BE49-F238E27FC236}">
                <a16:creationId xmlns:a16="http://schemas.microsoft.com/office/drawing/2014/main" xmlns="" id="{B2B4811C-14A8-465E-8403-53E29933C115}"/>
              </a:ext>
            </a:extLst>
          </p:cNvPr>
          <p:cNvSpPr>
            <a:spLocks noGrp="1" noChangeArrowheads="1"/>
          </p:cNvSpPr>
          <p:nvPr>
            <p:ph type="ftr" sz="quarter" idx="11"/>
          </p:nvPr>
        </p:nvSpPr>
        <p:spPr>
          <a:ln/>
        </p:spPr>
        <p:txBody>
          <a:bodyPr/>
          <a:lstStyle>
            <a:lvl1pPr>
              <a:defRPr/>
            </a:lvl1pPr>
          </a:lstStyle>
          <a:p>
            <a:pPr>
              <a:defRPr/>
            </a:pPr>
            <a:endParaRPr lang="pl-PL"/>
          </a:p>
        </p:txBody>
      </p:sp>
      <p:sp>
        <p:nvSpPr>
          <p:cNvPr id="5" name="Rectangle 6">
            <a:extLst>
              <a:ext uri="{FF2B5EF4-FFF2-40B4-BE49-F238E27FC236}">
                <a16:creationId xmlns:a16="http://schemas.microsoft.com/office/drawing/2014/main" xmlns="" id="{EAE3A83B-4FE4-4842-8C51-BC7855772F96}"/>
              </a:ext>
            </a:extLst>
          </p:cNvPr>
          <p:cNvSpPr>
            <a:spLocks noGrp="1" noChangeArrowheads="1"/>
          </p:cNvSpPr>
          <p:nvPr>
            <p:ph type="sldNum" sz="quarter" idx="12"/>
          </p:nvPr>
        </p:nvSpPr>
        <p:spPr>
          <a:ln/>
        </p:spPr>
        <p:txBody>
          <a:bodyPr/>
          <a:lstStyle>
            <a:lvl1pPr>
              <a:defRPr/>
            </a:lvl1pPr>
          </a:lstStyle>
          <a:p>
            <a:fld id="{85AAF90A-BE6C-40CE-9A5A-F17AF761154B}" type="slidenum">
              <a:rPr lang="pl-PL" altLang="pl-PL"/>
              <a:pPr/>
              <a:t>‹#›</a:t>
            </a:fld>
            <a:endParaRPr lang="pl-PL" altLang="pl-PL"/>
          </a:p>
        </p:txBody>
      </p:sp>
    </p:spTree>
    <p:extLst>
      <p:ext uri="{BB962C8B-B14F-4D97-AF65-F5344CB8AC3E}">
        <p14:creationId xmlns:p14="http://schemas.microsoft.com/office/powerpoint/2010/main" val="755778040"/>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916D6AB-326F-4109-87D1-3B905CA6F8E2}"/>
              </a:ext>
            </a:extLst>
          </p:cNvPr>
          <p:cNvSpPr>
            <a:spLocks noGrp="1" noChangeArrowheads="1"/>
          </p:cNvSpPr>
          <p:nvPr>
            <p:ph type="dt" sz="half" idx="10"/>
          </p:nvPr>
        </p:nvSpPr>
        <p:spPr>
          <a:ln/>
        </p:spPr>
        <p:txBody>
          <a:bodyPr/>
          <a:lstStyle>
            <a:lvl1pPr>
              <a:defRPr/>
            </a:lvl1pPr>
          </a:lstStyle>
          <a:p>
            <a:pPr>
              <a:defRPr/>
            </a:pPr>
            <a:endParaRPr lang="pl-PL"/>
          </a:p>
        </p:txBody>
      </p:sp>
      <p:sp>
        <p:nvSpPr>
          <p:cNvPr id="3" name="Rectangle 5">
            <a:extLst>
              <a:ext uri="{FF2B5EF4-FFF2-40B4-BE49-F238E27FC236}">
                <a16:creationId xmlns:a16="http://schemas.microsoft.com/office/drawing/2014/main" xmlns="" id="{708BCFA1-C2AD-4A3E-B4C1-3001B44DE2D6}"/>
              </a:ext>
            </a:extLst>
          </p:cNvPr>
          <p:cNvSpPr>
            <a:spLocks noGrp="1" noChangeArrowheads="1"/>
          </p:cNvSpPr>
          <p:nvPr>
            <p:ph type="ftr" sz="quarter" idx="11"/>
          </p:nvPr>
        </p:nvSpPr>
        <p:spPr>
          <a:ln/>
        </p:spPr>
        <p:txBody>
          <a:bodyPr/>
          <a:lstStyle>
            <a:lvl1pPr>
              <a:defRPr/>
            </a:lvl1pPr>
          </a:lstStyle>
          <a:p>
            <a:pPr>
              <a:defRPr/>
            </a:pPr>
            <a:endParaRPr lang="pl-PL"/>
          </a:p>
        </p:txBody>
      </p:sp>
      <p:sp>
        <p:nvSpPr>
          <p:cNvPr id="4" name="Rectangle 6">
            <a:extLst>
              <a:ext uri="{FF2B5EF4-FFF2-40B4-BE49-F238E27FC236}">
                <a16:creationId xmlns:a16="http://schemas.microsoft.com/office/drawing/2014/main" xmlns="" id="{51074048-24B7-4F31-B842-23302D9D41DF}"/>
              </a:ext>
            </a:extLst>
          </p:cNvPr>
          <p:cNvSpPr>
            <a:spLocks noGrp="1" noChangeArrowheads="1"/>
          </p:cNvSpPr>
          <p:nvPr>
            <p:ph type="sldNum" sz="quarter" idx="12"/>
          </p:nvPr>
        </p:nvSpPr>
        <p:spPr>
          <a:ln/>
        </p:spPr>
        <p:txBody>
          <a:bodyPr/>
          <a:lstStyle>
            <a:lvl1pPr>
              <a:defRPr/>
            </a:lvl1pPr>
          </a:lstStyle>
          <a:p>
            <a:fld id="{8F7E7CA3-0634-4129-A460-6CC925CE4CBA}" type="slidenum">
              <a:rPr lang="pl-PL" altLang="pl-PL"/>
              <a:pPr/>
              <a:t>‹#›</a:t>
            </a:fld>
            <a:endParaRPr lang="pl-PL" altLang="pl-PL"/>
          </a:p>
        </p:txBody>
      </p:sp>
    </p:spTree>
    <p:extLst>
      <p:ext uri="{BB962C8B-B14F-4D97-AF65-F5344CB8AC3E}">
        <p14:creationId xmlns:p14="http://schemas.microsoft.com/office/powerpoint/2010/main" val="2644735987"/>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4">
            <a:extLst>
              <a:ext uri="{FF2B5EF4-FFF2-40B4-BE49-F238E27FC236}">
                <a16:creationId xmlns:a16="http://schemas.microsoft.com/office/drawing/2014/main" xmlns="" id="{9B90A4EA-BBEB-4C69-BBA2-9FF09CD7046F}"/>
              </a:ext>
            </a:extLst>
          </p:cNvPr>
          <p:cNvSpPr>
            <a:spLocks noGrp="1" noChangeArrowheads="1"/>
          </p:cNvSpPr>
          <p:nvPr>
            <p:ph type="dt" sz="half" idx="10"/>
          </p:nvPr>
        </p:nvSpPr>
        <p:spPr>
          <a:ln/>
        </p:spPr>
        <p:txBody>
          <a:bodyPr/>
          <a:lstStyle>
            <a:lvl1pPr>
              <a:defRPr/>
            </a:lvl1pPr>
          </a:lstStyle>
          <a:p>
            <a:pPr>
              <a:defRPr/>
            </a:pPr>
            <a:endParaRPr lang="pl-PL"/>
          </a:p>
        </p:txBody>
      </p:sp>
      <p:sp>
        <p:nvSpPr>
          <p:cNvPr id="6" name="Rectangle 5">
            <a:extLst>
              <a:ext uri="{FF2B5EF4-FFF2-40B4-BE49-F238E27FC236}">
                <a16:creationId xmlns:a16="http://schemas.microsoft.com/office/drawing/2014/main" xmlns="" id="{23AFE583-A2AB-43FB-947F-B365F50E2EA7}"/>
              </a:ext>
            </a:extLst>
          </p:cNvPr>
          <p:cNvSpPr>
            <a:spLocks noGrp="1" noChangeArrowheads="1"/>
          </p:cNvSpPr>
          <p:nvPr>
            <p:ph type="ftr" sz="quarter" idx="11"/>
          </p:nvPr>
        </p:nvSpPr>
        <p:spPr>
          <a:ln/>
        </p:spPr>
        <p:txBody>
          <a:bodyPr/>
          <a:lstStyle>
            <a:lvl1pPr>
              <a:defRPr/>
            </a:lvl1pPr>
          </a:lstStyle>
          <a:p>
            <a:pPr>
              <a:defRPr/>
            </a:pPr>
            <a:endParaRPr lang="pl-PL"/>
          </a:p>
        </p:txBody>
      </p:sp>
      <p:sp>
        <p:nvSpPr>
          <p:cNvPr id="7" name="Rectangle 6">
            <a:extLst>
              <a:ext uri="{FF2B5EF4-FFF2-40B4-BE49-F238E27FC236}">
                <a16:creationId xmlns:a16="http://schemas.microsoft.com/office/drawing/2014/main" xmlns="" id="{E4850278-65E2-4C91-A54D-7BE94B5A28D0}"/>
              </a:ext>
            </a:extLst>
          </p:cNvPr>
          <p:cNvSpPr>
            <a:spLocks noGrp="1" noChangeArrowheads="1"/>
          </p:cNvSpPr>
          <p:nvPr>
            <p:ph type="sldNum" sz="quarter" idx="12"/>
          </p:nvPr>
        </p:nvSpPr>
        <p:spPr>
          <a:ln/>
        </p:spPr>
        <p:txBody>
          <a:bodyPr/>
          <a:lstStyle>
            <a:lvl1pPr>
              <a:defRPr/>
            </a:lvl1pPr>
          </a:lstStyle>
          <a:p>
            <a:fld id="{D207EDF3-7080-482B-8591-8BA7B57094DF}" type="slidenum">
              <a:rPr lang="pl-PL" altLang="pl-PL"/>
              <a:pPr/>
              <a:t>‹#›</a:t>
            </a:fld>
            <a:endParaRPr lang="pl-PL" altLang="pl-PL"/>
          </a:p>
        </p:txBody>
      </p:sp>
    </p:spTree>
    <p:extLst>
      <p:ext uri="{BB962C8B-B14F-4D97-AF65-F5344CB8AC3E}">
        <p14:creationId xmlns:p14="http://schemas.microsoft.com/office/powerpoint/2010/main" val="222318944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4">
            <a:extLst>
              <a:ext uri="{FF2B5EF4-FFF2-40B4-BE49-F238E27FC236}">
                <a16:creationId xmlns:a16="http://schemas.microsoft.com/office/drawing/2014/main" xmlns="" id="{D7B46410-D666-414D-8C17-83E720C48EB4}"/>
              </a:ext>
            </a:extLst>
          </p:cNvPr>
          <p:cNvSpPr>
            <a:spLocks noGrp="1" noChangeArrowheads="1"/>
          </p:cNvSpPr>
          <p:nvPr>
            <p:ph type="dt" sz="half" idx="10"/>
          </p:nvPr>
        </p:nvSpPr>
        <p:spPr>
          <a:ln/>
        </p:spPr>
        <p:txBody>
          <a:bodyPr/>
          <a:lstStyle>
            <a:lvl1pPr>
              <a:defRPr/>
            </a:lvl1pPr>
          </a:lstStyle>
          <a:p>
            <a:pPr>
              <a:defRPr/>
            </a:pPr>
            <a:endParaRPr lang="pl-PL"/>
          </a:p>
        </p:txBody>
      </p:sp>
      <p:sp>
        <p:nvSpPr>
          <p:cNvPr id="6" name="Rectangle 5">
            <a:extLst>
              <a:ext uri="{FF2B5EF4-FFF2-40B4-BE49-F238E27FC236}">
                <a16:creationId xmlns:a16="http://schemas.microsoft.com/office/drawing/2014/main" xmlns="" id="{2783C485-F796-45CD-BD91-3C1FAF9BF413}"/>
              </a:ext>
            </a:extLst>
          </p:cNvPr>
          <p:cNvSpPr>
            <a:spLocks noGrp="1" noChangeArrowheads="1"/>
          </p:cNvSpPr>
          <p:nvPr>
            <p:ph type="ftr" sz="quarter" idx="11"/>
          </p:nvPr>
        </p:nvSpPr>
        <p:spPr>
          <a:ln/>
        </p:spPr>
        <p:txBody>
          <a:bodyPr/>
          <a:lstStyle>
            <a:lvl1pPr>
              <a:defRPr/>
            </a:lvl1pPr>
          </a:lstStyle>
          <a:p>
            <a:pPr>
              <a:defRPr/>
            </a:pPr>
            <a:endParaRPr lang="pl-PL"/>
          </a:p>
        </p:txBody>
      </p:sp>
      <p:sp>
        <p:nvSpPr>
          <p:cNvPr id="7" name="Rectangle 6">
            <a:extLst>
              <a:ext uri="{FF2B5EF4-FFF2-40B4-BE49-F238E27FC236}">
                <a16:creationId xmlns:a16="http://schemas.microsoft.com/office/drawing/2014/main" xmlns="" id="{0C11A087-B926-4D54-A7D0-937A2433C63C}"/>
              </a:ext>
            </a:extLst>
          </p:cNvPr>
          <p:cNvSpPr>
            <a:spLocks noGrp="1" noChangeArrowheads="1"/>
          </p:cNvSpPr>
          <p:nvPr>
            <p:ph type="sldNum" sz="quarter" idx="12"/>
          </p:nvPr>
        </p:nvSpPr>
        <p:spPr>
          <a:ln/>
        </p:spPr>
        <p:txBody>
          <a:bodyPr/>
          <a:lstStyle>
            <a:lvl1pPr>
              <a:defRPr/>
            </a:lvl1pPr>
          </a:lstStyle>
          <a:p>
            <a:fld id="{DE7BD87F-1F00-44D4-977D-4EB5C4A110B2}" type="slidenum">
              <a:rPr lang="pl-PL" altLang="pl-PL"/>
              <a:pPr/>
              <a:t>‹#›</a:t>
            </a:fld>
            <a:endParaRPr lang="pl-PL" altLang="pl-PL"/>
          </a:p>
        </p:txBody>
      </p:sp>
    </p:spTree>
    <p:extLst>
      <p:ext uri="{BB962C8B-B14F-4D97-AF65-F5344CB8AC3E}">
        <p14:creationId xmlns:p14="http://schemas.microsoft.com/office/powerpoint/2010/main" val="175781245"/>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DCF6564-61EB-4098-BA82-D7E39051CD43}"/>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l-PL" altLang="pl-PL"/>
              <a:t>Kliknij, aby edytować styl wzorca tytułu</a:t>
            </a:r>
          </a:p>
        </p:txBody>
      </p:sp>
      <p:sp>
        <p:nvSpPr>
          <p:cNvPr id="1027" name="Rectangle 3">
            <a:extLst>
              <a:ext uri="{FF2B5EF4-FFF2-40B4-BE49-F238E27FC236}">
                <a16:creationId xmlns:a16="http://schemas.microsoft.com/office/drawing/2014/main" xmlns="" id="{8D434240-FB08-4017-9704-D5DCA71A6A42}"/>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34820" name="Rectangle 4">
            <a:extLst>
              <a:ext uri="{FF2B5EF4-FFF2-40B4-BE49-F238E27FC236}">
                <a16:creationId xmlns:a16="http://schemas.microsoft.com/office/drawing/2014/main" xmlns="" id="{61F3AB49-ED32-4C87-927E-8FF580ECA820}"/>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pl-PL"/>
          </a:p>
        </p:txBody>
      </p:sp>
      <p:sp>
        <p:nvSpPr>
          <p:cNvPr id="34821" name="Rectangle 5">
            <a:extLst>
              <a:ext uri="{FF2B5EF4-FFF2-40B4-BE49-F238E27FC236}">
                <a16:creationId xmlns:a16="http://schemas.microsoft.com/office/drawing/2014/main" xmlns="" id="{7639228A-2956-43E3-A7F4-E2A220840E4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pl-PL"/>
          </a:p>
        </p:txBody>
      </p:sp>
      <p:sp>
        <p:nvSpPr>
          <p:cNvPr id="34822" name="Rectangle 6">
            <a:extLst>
              <a:ext uri="{FF2B5EF4-FFF2-40B4-BE49-F238E27FC236}">
                <a16:creationId xmlns:a16="http://schemas.microsoft.com/office/drawing/2014/main" xmlns="" id="{E223E0FD-FA40-4698-B1E9-3353CBBCF931}"/>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CCD4859C-C84A-4E8B-9810-FFBD78C3B027}"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jpeg"/><Relationship Id="rId7" Type="http://schemas.openxmlformats.org/officeDocument/2006/relationships/diagramQuickStyle" Target="../diagrams/quickStyle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emf"/><Relationship Id="rId9" Type="http://schemas.microsoft.com/office/2007/relationships/diagramDrawing" Target="../diagrams/drawing1.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eg"/><Relationship Id="rId7" Type="http://schemas.openxmlformats.org/officeDocument/2006/relationships/diagramColors" Target="../diagrams/colors3.xm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gov.pl/web/edukacja/zmiany-na-egzaminie-osmoklasisty-i-egzaminie-maturalnym-w-2021-r"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jpeg"/><Relationship Id="rId7" Type="http://schemas.openxmlformats.org/officeDocument/2006/relationships/diagramColors" Target="../diagrams/colors4.xml"/><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51.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jpeg"/><Relationship Id="rId7" Type="http://schemas.openxmlformats.org/officeDocument/2006/relationships/diagramColors" Target="../diagrams/colors5.xml"/><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52.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jpeg"/><Relationship Id="rId7" Type="http://schemas.openxmlformats.org/officeDocument/2006/relationships/diagramColors" Target="../diagrams/colors6.xml"/><Relationship Id="rId2" Type="http://schemas.openxmlformats.org/officeDocument/2006/relationships/notesSlide" Target="../notesSlides/notesSlide52.xml"/><Relationship Id="rId1" Type="http://schemas.openxmlformats.org/officeDocument/2006/relationships/slideLayout" Target="../slideLayouts/slideLayout7.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53.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jpeg"/><Relationship Id="rId7" Type="http://schemas.openxmlformats.org/officeDocument/2006/relationships/diagramColors" Target="../diagrams/colors7.xml"/><Relationship Id="rId2" Type="http://schemas.openxmlformats.org/officeDocument/2006/relationships/notesSlide" Target="../notesSlides/notesSlide53.xml"/><Relationship Id="rId1" Type="http://schemas.openxmlformats.org/officeDocument/2006/relationships/slideLayout" Target="../slideLayouts/slideLayout7.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54.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jpeg"/><Relationship Id="rId7" Type="http://schemas.openxmlformats.org/officeDocument/2006/relationships/diagramColors" Target="../diagrams/colors8.xml"/><Relationship Id="rId2" Type="http://schemas.openxmlformats.org/officeDocument/2006/relationships/notesSlide" Target="../notesSlides/notesSlide54.xml"/><Relationship Id="rId1" Type="http://schemas.openxmlformats.org/officeDocument/2006/relationships/slideLayout" Target="../slideLayouts/slideLayout7.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5.xml"/><Relationship Id="rId1" Type="http://schemas.openxmlformats.org/officeDocument/2006/relationships/slideLayout" Target="../slideLayouts/slideLayout2.xml"/><Relationship Id="rId5" Type="http://schemas.openxmlformats.org/officeDocument/2006/relationships/hyperlink" Target="http://www.bonjourdefrance.com/exercices/contenu/19/grammaire/544.html" TargetMode="External"/><Relationship Id="rId4" Type="http://schemas.openxmlformats.org/officeDocument/2006/relationships/image" Target="../media/image5.jpg"/></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ctrTitle" idx="4294967295"/>
          </p:nvPr>
        </p:nvSpPr>
        <p:spPr>
          <a:xfrm>
            <a:off x="669925" y="2780506"/>
            <a:ext cx="7804150" cy="1296987"/>
          </a:xfrm>
          <a:noFill/>
        </p:spPr>
        <p:txBody>
          <a:bodyPr/>
          <a:lstStyle/>
          <a:p>
            <a:r>
              <a:rPr lang="pl-PL" b="1" dirty="0">
                <a:solidFill>
                  <a:schemeClr val="tx1"/>
                </a:solidFill>
                <a:latin typeface="Calibri" panose="020F0502020204030204" pitchFamily="34" charset="0"/>
                <a:cs typeface="Calibri" panose="020F0502020204030204" pitchFamily="34" charset="0"/>
              </a:rPr>
              <a:t>Wymagania egzaminacyjne </a:t>
            </a:r>
            <a:br>
              <a:rPr lang="pl-PL" b="1" dirty="0">
                <a:solidFill>
                  <a:schemeClr val="tx1"/>
                </a:solidFill>
                <a:latin typeface="Calibri" panose="020F0502020204030204" pitchFamily="34" charset="0"/>
                <a:cs typeface="Calibri" panose="020F0502020204030204" pitchFamily="34" charset="0"/>
              </a:rPr>
            </a:br>
            <a:r>
              <a:rPr lang="pl-PL" b="1" dirty="0">
                <a:solidFill>
                  <a:schemeClr val="tx1"/>
                </a:solidFill>
                <a:latin typeface="Calibri" panose="020F0502020204030204" pitchFamily="34" charset="0"/>
                <a:cs typeface="Calibri" panose="020F0502020204030204" pitchFamily="34" charset="0"/>
              </a:rPr>
              <a:t>na egzaminie maturalnym </a:t>
            </a:r>
            <a:br>
              <a:rPr lang="pl-PL" b="1" dirty="0">
                <a:solidFill>
                  <a:schemeClr val="tx1"/>
                </a:solidFill>
                <a:latin typeface="Calibri" panose="020F0502020204030204" pitchFamily="34" charset="0"/>
                <a:cs typeface="Calibri" panose="020F0502020204030204" pitchFamily="34" charset="0"/>
              </a:rPr>
            </a:br>
            <a:r>
              <a:rPr lang="pl-PL" b="1" dirty="0">
                <a:solidFill>
                  <a:schemeClr val="tx1"/>
                </a:solidFill>
                <a:latin typeface="Calibri" panose="020F0502020204030204" pitchFamily="34" charset="0"/>
                <a:cs typeface="Calibri" panose="020F0502020204030204" pitchFamily="34" charset="0"/>
              </a:rPr>
              <a:t>z języka angielskiego</a:t>
            </a:r>
            <a:br>
              <a:rPr lang="pl-PL" b="1" dirty="0">
                <a:solidFill>
                  <a:schemeClr val="tx1"/>
                </a:solidFill>
                <a:latin typeface="Calibri" panose="020F0502020204030204" pitchFamily="34" charset="0"/>
                <a:cs typeface="Calibri" panose="020F0502020204030204" pitchFamily="34" charset="0"/>
              </a:rPr>
            </a:br>
            <a:r>
              <a:rPr lang="pl-PL" b="1" dirty="0">
                <a:solidFill>
                  <a:schemeClr val="tx1"/>
                </a:solidFill>
                <a:latin typeface="Calibri" panose="020F0502020204030204" pitchFamily="34" charset="0"/>
                <a:cs typeface="Calibri" panose="020F0502020204030204" pitchFamily="34" charset="0"/>
              </a:rPr>
              <a:t>w 2021 </a:t>
            </a:r>
            <a:r>
              <a:rPr lang="pl-PL" b="1" dirty="0" smtClean="0">
                <a:solidFill>
                  <a:schemeClr val="tx1"/>
                </a:solidFill>
                <a:latin typeface="Calibri" panose="020F0502020204030204" pitchFamily="34" charset="0"/>
                <a:cs typeface="Calibri" panose="020F0502020204030204" pitchFamily="34" charset="0"/>
              </a:rPr>
              <a:t>roku</a:t>
            </a:r>
            <a:br>
              <a:rPr lang="pl-PL" b="1" dirty="0" smtClean="0">
                <a:solidFill>
                  <a:schemeClr val="tx1"/>
                </a:solidFill>
                <a:latin typeface="Calibri" panose="020F0502020204030204" pitchFamily="34" charset="0"/>
                <a:cs typeface="Calibri" panose="020F0502020204030204" pitchFamily="34" charset="0"/>
              </a:rPr>
            </a:br>
            <a:r>
              <a:rPr lang="pl-PL" b="1" dirty="0">
                <a:solidFill>
                  <a:schemeClr val="tx1"/>
                </a:solidFill>
                <a:latin typeface="Calibri" panose="020F0502020204030204" pitchFamily="34" charset="0"/>
                <a:cs typeface="Calibri" panose="020F0502020204030204" pitchFamily="34" charset="0"/>
              </a:rPr>
              <a:t/>
            </a:r>
            <a:br>
              <a:rPr lang="pl-PL" b="1" dirty="0">
                <a:solidFill>
                  <a:schemeClr val="tx1"/>
                </a:solidFill>
                <a:latin typeface="Calibri" panose="020F0502020204030204" pitchFamily="34" charset="0"/>
                <a:cs typeface="Calibri" panose="020F0502020204030204" pitchFamily="34" charset="0"/>
              </a:rPr>
            </a:br>
            <a:r>
              <a:rPr lang="pl-PL" sz="1600" b="1" dirty="0" smtClean="0">
                <a:solidFill>
                  <a:schemeClr val="tx1"/>
                </a:solidFill>
                <a:latin typeface="Calibri" panose="020F0502020204030204" pitchFamily="34" charset="0"/>
                <a:cs typeface="Calibri" panose="020F0502020204030204" pitchFamily="34" charset="0"/>
              </a:rPr>
              <a:t>opracowanie: Mariusz Zysk, OKE w Łomży</a:t>
            </a:r>
            <a:endParaRPr lang="pl-PL" altLang="pl-PL" sz="1600" b="1" dirty="0">
              <a:solidFill>
                <a:schemeClr val="tx1"/>
              </a:solidFill>
              <a:latin typeface="Calibri" panose="020F0502020204030204" pitchFamily="34" charset="0"/>
              <a:cs typeface="Calibri" panose="020F0502020204030204" pitchFamily="34" charset="0"/>
            </a:endParaRP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 name="Symbol zastępczy numeru slajdu 1">
            <a:extLst>
              <a:ext uri="{FF2B5EF4-FFF2-40B4-BE49-F238E27FC236}">
                <a16:creationId xmlns:a16="http://schemas.microsoft.com/office/drawing/2014/main" xmlns="" id="{EE7CE690-92E3-4AF1-BE55-4603B92DF8DB}"/>
              </a:ext>
            </a:extLst>
          </p:cNvPr>
          <p:cNvSpPr>
            <a:spLocks noGrp="1"/>
          </p:cNvSpPr>
          <p:nvPr>
            <p:ph type="sldNum" sz="quarter" idx="12"/>
          </p:nvPr>
        </p:nvSpPr>
        <p:spPr/>
        <p:txBody>
          <a:bodyPr/>
          <a:lstStyle/>
          <a:p>
            <a:fld id="{8F7E7CA3-0634-4129-A460-6CC925CE4CBA}" type="slidenum">
              <a:rPr lang="pl-PL" altLang="pl-PL" smtClean="0"/>
              <a:pPr/>
              <a:t>1</a:t>
            </a:fld>
            <a:endParaRPr lang="pl-PL" altLang="pl-PL"/>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xfrm>
            <a:off x="457200" y="457200"/>
            <a:ext cx="8229600" cy="1143000"/>
          </a:xfrm>
          <a:noFill/>
        </p:spPr>
        <p:txBody>
          <a:bodyPr/>
          <a:lstStyle/>
          <a:p>
            <a:r>
              <a:rPr lang="pl-PL" altLang="pl-PL" sz="2800" b="1" dirty="0">
                <a:latin typeface="Calibri" panose="020F0502020204030204" pitchFamily="34" charset="0"/>
              </a:rPr>
              <a:t>POWÓD USUNIĘCIA PEWNYCH TREŚCI</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 name="Symbol zastępczy zawartości 1">
            <a:extLst>
              <a:ext uri="{FF2B5EF4-FFF2-40B4-BE49-F238E27FC236}">
                <a16:creationId xmlns:a16="http://schemas.microsoft.com/office/drawing/2014/main" xmlns="" id="{9C314559-8ED7-47C6-AA98-12B497CAB1E6}"/>
              </a:ext>
            </a:extLst>
          </p:cNvPr>
          <p:cNvSpPr>
            <a:spLocks noGrp="1"/>
          </p:cNvSpPr>
          <p:nvPr>
            <p:ph idx="1"/>
          </p:nvPr>
        </p:nvSpPr>
        <p:spPr/>
        <p:txBody>
          <a:bodyPr/>
          <a:lstStyle/>
          <a:p>
            <a:pPr>
              <a:spcBef>
                <a:spcPts val="0"/>
              </a:spcBef>
              <a:spcAft>
                <a:spcPts val="600"/>
              </a:spcAft>
              <a:buFont typeface="Wingdings" panose="05000000000000000000" pitchFamily="2" charset="2"/>
              <a:buChar char="q"/>
            </a:pPr>
            <a:r>
              <a:rPr lang="pl-PL" sz="2600" dirty="0">
                <a:latin typeface="Calibri" panose="020F0502020204030204" pitchFamily="34" charset="0"/>
                <a:ea typeface="Tahoma" panose="020B0604030504040204" pitchFamily="34" charset="0"/>
                <a:cs typeface="Calibri" panose="020F0502020204030204" pitchFamily="34" charset="0"/>
              </a:rPr>
              <a:t>Wymagania egzaminacyjne zostały dostosowane do formuły egzaminu oraz do sytuacji egzaminacyjnej - niektóre zapisy podstawy programowej usunięto </a:t>
            </a:r>
            <a:br>
              <a:rPr lang="pl-PL" sz="2600" dirty="0">
                <a:latin typeface="Calibri" panose="020F0502020204030204" pitchFamily="34" charset="0"/>
                <a:ea typeface="Tahoma" panose="020B0604030504040204" pitchFamily="34" charset="0"/>
                <a:cs typeface="Calibri" panose="020F0502020204030204" pitchFamily="34" charset="0"/>
              </a:rPr>
            </a:br>
            <a:r>
              <a:rPr lang="pl-PL" sz="2600" dirty="0">
                <a:latin typeface="Calibri" panose="020F0502020204030204" pitchFamily="34" charset="0"/>
                <a:ea typeface="Tahoma" panose="020B0604030504040204" pitchFamily="34" charset="0"/>
                <a:cs typeface="Calibri" panose="020F0502020204030204" pitchFamily="34" charset="0"/>
              </a:rPr>
              <a:t>z wymagań egzaminacyjnych.</a:t>
            </a:r>
          </a:p>
          <a:p>
            <a:pPr>
              <a:spcBef>
                <a:spcPts val="0"/>
              </a:spcBef>
              <a:spcAft>
                <a:spcPts val="600"/>
              </a:spcAft>
              <a:buFont typeface="Wingdings" panose="05000000000000000000" pitchFamily="2" charset="2"/>
              <a:buChar char="q"/>
            </a:pPr>
            <a:r>
              <a:rPr lang="pl-PL" sz="2600" dirty="0">
                <a:latin typeface="Calibri" panose="020F0502020204030204" pitchFamily="34" charset="0"/>
                <a:ea typeface="Tahoma" panose="020B0604030504040204" pitchFamily="34" charset="0"/>
                <a:cs typeface="Calibri" panose="020F0502020204030204" pitchFamily="34" charset="0"/>
              </a:rPr>
              <a:t>Sytuacja edukacyjna w szkole w ostatnich latach uniemożliwia zrealizowanie wszystkich wymagań.</a:t>
            </a:r>
          </a:p>
          <a:p>
            <a:pPr>
              <a:spcBef>
                <a:spcPts val="0"/>
              </a:spcBef>
              <a:spcAft>
                <a:spcPts val="600"/>
              </a:spcAft>
              <a:buFont typeface="Wingdings" panose="05000000000000000000" pitchFamily="2" charset="2"/>
              <a:buChar char="q"/>
            </a:pPr>
            <a:r>
              <a:rPr lang="pl-PL" sz="2600" dirty="0">
                <a:latin typeface="Calibri" panose="020F0502020204030204" pitchFamily="34" charset="0"/>
                <a:ea typeface="Tahoma" panose="020B0604030504040204" pitchFamily="34" charset="0"/>
                <a:cs typeface="Calibri" panose="020F0502020204030204" pitchFamily="34" charset="0"/>
              </a:rPr>
              <a:t>Usunięto umiejętności najbardziej skomplikowane, kształcone zazwyczaj w ostatnich miesiącach nauki, często wymagające wyższego poziomu znajomości leksyki/gramatyki  niż ten, który chcemy sprawdzać na egzaminie w 2021 roku.</a:t>
            </a:r>
          </a:p>
        </p:txBody>
      </p:sp>
      <p:sp>
        <p:nvSpPr>
          <p:cNvPr id="3" name="Symbol zastępczy numeru slajdu 2">
            <a:extLst>
              <a:ext uri="{FF2B5EF4-FFF2-40B4-BE49-F238E27FC236}">
                <a16:creationId xmlns:a16="http://schemas.microsoft.com/office/drawing/2014/main" xmlns="" id="{E1660AE9-D13B-47CC-B3C4-DFD164E2B4BD}"/>
              </a:ext>
            </a:extLst>
          </p:cNvPr>
          <p:cNvSpPr>
            <a:spLocks noGrp="1"/>
          </p:cNvSpPr>
          <p:nvPr>
            <p:ph type="sldNum" sz="quarter" idx="12"/>
          </p:nvPr>
        </p:nvSpPr>
        <p:spPr/>
        <p:txBody>
          <a:bodyPr/>
          <a:lstStyle/>
          <a:p>
            <a:fld id="{7E5C8F2F-703E-4019-888D-80883A8C948E}" type="slidenum">
              <a:rPr lang="pl-PL" altLang="pl-PL" smtClean="0"/>
              <a:pPr/>
              <a:t>10</a:t>
            </a:fld>
            <a:endParaRPr lang="pl-PL" altLang="pl-PL"/>
          </a:p>
        </p:txBody>
      </p:sp>
    </p:spTree>
    <p:extLst>
      <p:ext uri="{BB962C8B-B14F-4D97-AF65-F5344CB8AC3E}">
        <p14:creationId xmlns:p14="http://schemas.microsoft.com/office/powerpoint/2010/main" val="533561987"/>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xfrm>
            <a:off x="457200" y="495618"/>
            <a:ext cx="8229600" cy="1143000"/>
          </a:xfrm>
          <a:noFill/>
        </p:spPr>
        <p:txBody>
          <a:bodyPr/>
          <a:lstStyle/>
          <a:p>
            <a:r>
              <a:rPr lang="pl-PL" altLang="pl-PL" sz="2800" b="1" dirty="0">
                <a:latin typeface="Calibri" panose="020F0502020204030204" pitchFamily="34" charset="0"/>
              </a:rPr>
              <a:t>POWÓD POZOSTAWIENIA NIEKTÓRYCH TREŚCI</a:t>
            </a:r>
          </a:p>
        </p:txBody>
      </p:sp>
      <p:sp>
        <p:nvSpPr>
          <p:cNvPr id="2" name="Symbol zastępczy zawartości 1">
            <a:extLst>
              <a:ext uri="{FF2B5EF4-FFF2-40B4-BE49-F238E27FC236}">
                <a16:creationId xmlns:a16="http://schemas.microsoft.com/office/drawing/2014/main" xmlns="" id="{3FCF056E-15A0-486F-B2AB-AAD70AEE7D2E}"/>
              </a:ext>
            </a:extLst>
          </p:cNvPr>
          <p:cNvSpPr>
            <a:spLocks noGrp="1"/>
          </p:cNvSpPr>
          <p:nvPr>
            <p:ph idx="1"/>
          </p:nvPr>
        </p:nvSpPr>
        <p:spPr/>
        <p:txBody>
          <a:bodyPr/>
          <a:lstStyle/>
          <a:p>
            <a:pPr>
              <a:spcBef>
                <a:spcPts val="0"/>
              </a:spcBef>
              <a:spcAft>
                <a:spcPts val="600"/>
              </a:spcAft>
              <a:buFont typeface="Wingdings" panose="05000000000000000000" pitchFamily="2" charset="2"/>
              <a:buChar char="q"/>
            </a:pPr>
            <a:r>
              <a:rPr lang="pl-PL" sz="2600" dirty="0">
                <a:latin typeface="Calibri" panose="020F0502020204030204" pitchFamily="34" charset="0"/>
                <a:ea typeface="Tahoma" panose="020B0604030504040204" pitchFamily="34" charset="0"/>
                <a:cs typeface="Calibri" panose="020F0502020204030204" pitchFamily="34" charset="0"/>
              </a:rPr>
              <a:t>Zmiany nie powinny naruszać spójności wymagań.</a:t>
            </a:r>
          </a:p>
          <a:p>
            <a:pPr>
              <a:spcBef>
                <a:spcPts val="0"/>
              </a:spcBef>
              <a:spcAft>
                <a:spcPts val="600"/>
              </a:spcAft>
              <a:buFont typeface="Wingdings" panose="05000000000000000000" pitchFamily="2" charset="2"/>
              <a:buChar char="q"/>
            </a:pPr>
            <a:r>
              <a:rPr lang="pl-PL" sz="2600" dirty="0">
                <a:latin typeface="Calibri" panose="020F0502020204030204" pitchFamily="34" charset="0"/>
                <a:ea typeface="Tahoma" panose="020B0604030504040204" pitchFamily="34" charset="0"/>
                <a:cs typeface="Calibri" panose="020F0502020204030204" pitchFamily="34" charset="0"/>
              </a:rPr>
              <a:t>Umiejętności kluczowe muszą być wymagane.</a:t>
            </a:r>
          </a:p>
          <a:p>
            <a:pPr>
              <a:spcBef>
                <a:spcPts val="0"/>
              </a:spcBef>
              <a:spcAft>
                <a:spcPts val="600"/>
              </a:spcAft>
              <a:buFont typeface="Wingdings" panose="05000000000000000000" pitchFamily="2" charset="2"/>
              <a:buChar char="q"/>
            </a:pPr>
            <a:r>
              <a:rPr lang="pl-PL" sz="2600" dirty="0">
                <a:latin typeface="Calibri" panose="020F0502020204030204" pitchFamily="34" charset="0"/>
                <a:ea typeface="Tahoma" panose="020B0604030504040204" pitchFamily="34" charset="0"/>
                <a:cs typeface="Calibri" panose="020F0502020204030204" pitchFamily="34" charset="0"/>
              </a:rPr>
              <a:t>Brak pewnych struktur leksykalno-gramatycznych uniemożliwiałby korzystanie z tekstów na odpowiednim poziomie językowym jako podstawy do konstruowania zadań.</a:t>
            </a:r>
          </a:p>
          <a:p>
            <a:pPr>
              <a:spcBef>
                <a:spcPts val="0"/>
              </a:spcBef>
              <a:spcAft>
                <a:spcPts val="600"/>
              </a:spcAft>
              <a:buFont typeface="Wingdings" panose="05000000000000000000" pitchFamily="2" charset="2"/>
              <a:buChar char="q"/>
            </a:pPr>
            <a:r>
              <a:rPr lang="pl-PL" sz="2600" dirty="0">
                <a:latin typeface="Calibri" panose="020F0502020204030204" pitchFamily="34" charset="0"/>
                <a:ea typeface="Tahoma" panose="020B0604030504040204" pitchFamily="34" charset="0"/>
                <a:cs typeface="Calibri" panose="020F0502020204030204" pitchFamily="34" charset="0"/>
              </a:rPr>
              <a:t>Nie wszystkie środki językowe muszą być opanowane czynnie, nie wszystkie są kluczowe dla rozwiązania zadań.</a:t>
            </a:r>
          </a:p>
          <a:p>
            <a:endParaRPr lang="pl-PL" dirty="0"/>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3" name="Symbol zastępczy numeru slajdu 2">
            <a:extLst>
              <a:ext uri="{FF2B5EF4-FFF2-40B4-BE49-F238E27FC236}">
                <a16:creationId xmlns:a16="http://schemas.microsoft.com/office/drawing/2014/main" xmlns="" id="{502D229C-9D76-478D-9D20-AB64CC9827F7}"/>
              </a:ext>
            </a:extLst>
          </p:cNvPr>
          <p:cNvSpPr>
            <a:spLocks noGrp="1"/>
          </p:cNvSpPr>
          <p:nvPr>
            <p:ph type="sldNum" sz="quarter" idx="12"/>
          </p:nvPr>
        </p:nvSpPr>
        <p:spPr/>
        <p:txBody>
          <a:bodyPr/>
          <a:lstStyle/>
          <a:p>
            <a:fld id="{7E5C8F2F-703E-4019-888D-80883A8C948E}" type="slidenum">
              <a:rPr lang="pl-PL" altLang="pl-PL" smtClean="0"/>
              <a:pPr/>
              <a:t>11</a:t>
            </a:fld>
            <a:endParaRPr lang="pl-PL" altLang="pl-PL"/>
          </a:p>
        </p:txBody>
      </p:sp>
    </p:spTree>
    <p:extLst>
      <p:ext uri="{BB962C8B-B14F-4D97-AF65-F5344CB8AC3E}">
        <p14:creationId xmlns:p14="http://schemas.microsoft.com/office/powerpoint/2010/main" val="3061493981"/>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ctrTitle" idx="4294967295"/>
          </p:nvPr>
        </p:nvSpPr>
        <p:spPr>
          <a:xfrm>
            <a:off x="900113" y="617538"/>
            <a:ext cx="7804150" cy="1296987"/>
          </a:xfrm>
          <a:noFill/>
        </p:spPr>
        <p:txBody>
          <a:bodyPr/>
          <a:lstStyle/>
          <a:p>
            <a:r>
              <a:rPr lang="pl-PL" sz="2800" b="1" dirty="0">
                <a:solidFill>
                  <a:schemeClr val="tx1"/>
                </a:solidFill>
                <a:latin typeface="Calibri" panose="020F0502020204030204" pitchFamily="34" charset="0"/>
                <a:ea typeface="Tahoma" panose="020B0604030504040204" pitchFamily="34" charset="0"/>
                <a:cs typeface="Calibri" panose="020F0502020204030204" pitchFamily="34" charset="0"/>
              </a:rPr>
              <a:t>WYMAGANIA EGZAMINACYJNE </a:t>
            </a:r>
            <a:br>
              <a:rPr lang="pl-PL" sz="2800" b="1" dirty="0">
                <a:solidFill>
                  <a:schemeClr val="tx1"/>
                </a:solidFill>
                <a:latin typeface="Calibri" panose="020F0502020204030204" pitchFamily="34" charset="0"/>
                <a:ea typeface="Tahoma" panose="020B0604030504040204" pitchFamily="34" charset="0"/>
                <a:cs typeface="Calibri" panose="020F0502020204030204" pitchFamily="34" charset="0"/>
              </a:rPr>
            </a:br>
            <a:r>
              <a:rPr lang="pl-PL" sz="2800" b="1" dirty="0">
                <a:solidFill>
                  <a:schemeClr val="tx1"/>
                </a:solidFill>
                <a:latin typeface="Calibri" panose="020F0502020204030204" pitchFamily="34" charset="0"/>
                <a:ea typeface="Tahoma" panose="020B0604030504040204" pitchFamily="34" charset="0"/>
                <a:cs typeface="Calibri" panose="020F0502020204030204" pitchFamily="34" charset="0"/>
              </a:rPr>
              <a:t>A PODSTAWA PROGRAMOWA</a:t>
            </a:r>
            <a:endParaRPr lang="pl-PL" altLang="pl-PL" sz="3600" b="1" dirty="0">
              <a:latin typeface="Calibri" panose="020F0502020204030204" pitchFamily="34" charset="0"/>
              <a:cs typeface="Calibri" panose="020F0502020204030204" pitchFamily="34" charset="0"/>
            </a:endParaRP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5" name="pole tekstowe 4">
            <a:extLst>
              <a:ext uri="{FF2B5EF4-FFF2-40B4-BE49-F238E27FC236}">
                <a16:creationId xmlns:a16="http://schemas.microsoft.com/office/drawing/2014/main" xmlns="" id="{939F62A3-DCC3-4463-82AB-47325542DEB6}"/>
              </a:ext>
            </a:extLst>
          </p:cNvPr>
          <p:cNvSpPr txBox="1"/>
          <p:nvPr/>
        </p:nvSpPr>
        <p:spPr>
          <a:xfrm>
            <a:off x="460375" y="1938216"/>
            <a:ext cx="8243887" cy="4278094"/>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32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Wymagania egzaminacyjne </a:t>
            </a:r>
            <a:r>
              <a:rPr kumimoji="0" lang="pl-PL" sz="3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powstały w wyniku: </a:t>
            </a:r>
            <a:endParaRPr kumimoji="0" lang="pl-PL" sz="32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defRPr/>
            </a:pPr>
            <a:r>
              <a:rPr kumimoji="0" lang="pl-PL" sz="3000" b="0" i="0" u="sng"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wykreślenia</a:t>
            </a:r>
            <a:r>
              <a:rPr kumimoji="0" lang="pl-PL" sz="3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pewnych </a:t>
            </a:r>
            <a:r>
              <a:rPr kumimoji="0" lang="pl-PL" sz="3000" b="0" i="0" u="sng"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treści z podstawy programowej</a:t>
            </a:r>
            <a:r>
              <a:rPr kumimoji="0" lang="pl-PL" sz="3000" b="0" i="0"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r>
              <a:rPr kumimoji="0" lang="pl-PL" sz="3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(przede wszystkim w zakresie wymagań szczegółowych, ale również wymagań ogólnych)</a:t>
            </a:r>
          </a:p>
          <a:p>
            <a:pPr marL="514350" lvl="0" indent="-514350">
              <a:buFont typeface="+mj-lt"/>
              <a:buAutoNum type="arabicPeriod"/>
              <a:defRPr/>
            </a:pPr>
            <a:r>
              <a:rPr kumimoji="0" lang="pl-PL" sz="3000" i="0" u="sng"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zawężenia</a:t>
            </a:r>
            <a:r>
              <a:rPr kumimoji="0" lang="pl-PL" sz="3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pewnych </a:t>
            </a:r>
            <a:r>
              <a:rPr lang="pl-PL" sz="3000" u="sng" dirty="0">
                <a:solidFill>
                  <a:srgbClr val="000000"/>
                </a:solidFill>
                <a:latin typeface="Calibri" panose="020F0502020204030204" pitchFamily="34" charset="0"/>
                <a:cs typeface="Calibri" panose="020F0502020204030204" pitchFamily="34" charset="0"/>
              </a:rPr>
              <a:t>treści z podstawy programowej</a:t>
            </a:r>
            <a:r>
              <a:rPr lang="pl-PL" sz="3000" dirty="0">
                <a:solidFill>
                  <a:srgbClr val="000000"/>
                </a:solidFill>
                <a:latin typeface="Calibri" panose="020F0502020204030204" pitchFamily="34" charset="0"/>
                <a:cs typeface="Calibri" panose="020F0502020204030204" pitchFamily="34" charset="0"/>
              </a:rPr>
              <a:t> </a:t>
            </a:r>
            <a:r>
              <a:rPr kumimoji="0" lang="pl-PL" sz="3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poprzez np. ograniczenie ich zakresu albo wskazanie poziomu nauczania, dla którego obowiązują.</a:t>
            </a:r>
            <a:endParaRPr kumimoji="0" lang="pl-PL" sz="3000" b="0" i="0" u="none" strike="noStrike" kern="1200" cap="none" spc="0" normalizeH="0" baseline="0" noProof="0" dirty="0">
              <a:ln>
                <a:noFill/>
              </a:ln>
              <a:solidFill>
                <a:srgbClr val="000000"/>
              </a:solidFill>
              <a:effectLst/>
              <a:uLnTx/>
              <a:uFillTx/>
              <a:latin typeface="Lato"/>
              <a:ea typeface="+mn-ea"/>
              <a:cs typeface="Arial" panose="020B0604020202020204" pitchFamily="34" charset="0"/>
            </a:endParaRPr>
          </a:p>
        </p:txBody>
      </p:sp>
      <p:sp>
        <p:nvSpPr>
          <p:cNvPr id="2" name="Symbol zastępczy numeru slajdu 1">
            <a:extLst>
              <a:ext uri="{FF2B5EF4-FFF2-40B4-BE49-F238E27FC236}">
                <a16:creationId xmlns:a16="http://schemas.microsoft.com/office/drawing/2014/main" xmlns="" id="{3300C18C-9094-422B-BCCA-2B7AD24094DA}"/>
              </a:ext>
            </a:extLst>
          </p:cNvPr>
          <p:cNvSpPr>
            <a:spLocks noGrp="1"/>
          </p:cNvSpPr>
          <p:nvPr>
            <p:ph type="sldNum" sz="quarter" idx="12"/>
          </p:nvPr>
        </p:nvSpPr>
        <p:spPr/>
        <p:txBody>
          <a:bodyPr/>
          <a:lstStyle/>
          <a:p>
            <a:fld id="{8F7E7CA3-0634-4129-A460-6CC925CE4CBA}" type="slidenum">
              <a:rPr lang="pl-PL" altLang="pl-PL" smtClean="0"/>
              <a:pPr/>
              <a:t>12</a:t>
            </a:fld>
            <a:endParaRPr lang="pl-PL" altLang="pl-PL"/>
          </a:p>
        </p:txBody>
      </p:sp>
    </p:spTree>
    <p:extLst>
      <p:ext uri="{BB962C8B-B14F-4D97-AF65-F5344CB8AC3E}">
        <p14:creationId xmlns:p14="http://schemas.microsoft.com/office/powerpoint/2010/main" val="1565065538"/>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WYMAGANIA EGZAMINACYJNE 2021</a:t>
            </a:r>
          </a:p>
        </p:txBody>
      </p:sp>
      <p:sp>
        <p:nvSpPr>
          <p:cNvPr id="2" name="Symbol zastępczy zawartości 1">
            <a:extLst>
              <a:ext uri="{FF2B5EF4-FFF2-40B4-BE49-F238E27FC236}">
                <a16:creationId xmlns:a16="http://schemas.microsoft.com/office/drawing/2014/main" xmlns="" id="{2D62861A-9EF3-4104-8F7F-849C31A20EE3}"/>
              </a:ext>
            </a:extLst>
          </p:cNvPr>
          <p:cNvSpPr>
            <a:spLocks noGrp="1"/>
          </p:cNvSpPr>
          <p:nvPr>
            <p:ph idx="1"/>
          </p:nvPr>
        </p:nvSpPr>
        <p:spPr>
          <a:xfrm>
            <a:off x="456226" y="1340768"/>
            <a:ext cx="8229600" cy="4525963"/>
          </a:xfrm>
        </p:spPr>
        <p:txBody>
          <a:bodyPr/>
          <a:lstStyle/>
          <a:p>
            <a:pPr marL="0" lvl="0" indent="0" algn="just">
              <a:spcBef>
                <a:spcPts val="0"/>
              </a:spcBef>
              <a:spcAft>
                <a:spcPts val="0"/>
              </a:spcAft>
              <a:buNone/>
            </a:pPr>
            <a:r>
              <a:rPr lang="pl-PL" sz="2800" b="1" dirty="0">
                <a:latin typeface="Calibri" panose="020F0502020204030204" pitchFamily="34" charset="0"/>
                <a:ea typeface="Tahoma" panose="020B0604030504040204" pitchFamily="34" charset="0"/>
                <a:cs typeface="Calibri" panose="020F0502020204030204" pitchFamily="34" charset="0"/>
              </a:rPr>
              <a:t>Wymagania egzaminacyjne </a:t>
            </a:r>
            <a:r>
              <a:rPr lang="pl-PL" sz="2800" dirty="0">
                <a:latin typeface="Calibri" panose="020F0502020204030204" pitchFamily="34" charset="0"/>
                <a:ea typeface="Tahoma" panose="020B0604030504040204" pitchFamily="34" charset="0"/>
                <a:cs typeface="Calibri" panose="020F0502020204030204" pitchFamily="34" charset="0"/>
              </a:rPr>
              <a:t>– </a:t>
            </a:r>
            <a:r>
              <a:rPr lang="pl-PL" sz="2800" u="sng" dirty="0">
                <a:latin typeface="Calibri" panose="020F0502020204030204" pitchFamily="34" charset="0"/>
                <a:ea typeface="Tahoma" panose="020B0604030504040204" pitchFamily="34" charset="0"/>
                <a:cs typeface="Calibri" panose="020F0502020204030204" pitchFamily="34" charset="0"/>
              </a:rPr>
              <a:t>zawężona</a:t>
            </a:r>
            <a:r>
              <a:rPr lang="pl-PL" sz="2800" dirty="0">
                <a:latin typeface="Calibri" panose="020F0502020204030204" pitchFamily="34" charset="0"/>
                <a:ea typeface="Tahoma" panose="020B0604030504040204" pitchFamily="34" charset="0"/>
                <a:cs typeface="Calibri" panose="020F0502020204030204" pitchFamily="34" charset="0"/>
              </a:rPr>
              <a:t> wersja </a:t>
            </a:r>
            <a:r>
              <a:rPr lang="pl-PL" sz="2800" dirty="0">
                <a:latin typeface="Calibri" panose="020F0502020204030204" pitchFamily="34" charset="0"/>
                <a:ea typeface="Calibri" panose="020F0502020204030204" pitchFamily="34" charset="0"/>
                <a:cs typeface="Calibri" panose="020F0502020204030204" pitchFamily="34" charset="0"/>
              </a:rPr>
              <a:t>na podstawie wymagań ogólnych i szczegółowych podstawy programowej przedmiotu </a:t>
            </a:r>
            <a:r>
              <a:rPr lang="pl-PL" sz="2800" i="1" dirty="0">
                <a:latin typeface="Calibri" panose="020F0502020204030204" pitchFamily="34" charset="0"/>
                <a:ea typeface="Calibri" panose="020F0502020204030204" pitchFamily="34" charset="0"/>
                <a:cs typeface="Calibri" panose="020F0502020204030204" pitchFamily="34" charset="0"/>
              </a:rPr>
              <a:t>język obcy nowożytny </a:t>
            </a:r>
            <a:r>
              <a:rPr lang="pl-PL" sz="2800" dirty="0">
                <a:latin typeface="Calibri" panose="020F0502020204030204" pitchFamily="34" charset="0"/>
                <a:ea typeface="Calibri" panose="020F0502020204030204" pitchFamily="34" charset="0"/>
                <a:cs typeface="Calibri" panose="020F0502020204030204" pitchFamily="34" charset="0"/>
              </a:rPr>
              <a:t>dla </a:t>
            </a:r>
            <a:r>
              <a:rPr lang="pl-PL" sz="2600" dirty="0">
                <a:latin typeface="Calibri" panose="020F0502020204030204" pitchFamily="34" charset="0"/>
                <a:ea typeface="Calibri" panose="020F0502020204030204" pitchFamily="34" charset="0"/>
                <a:cs typeface="Calibri" panose="020F0502020204030204" pitchFamily="34" charset="0"/>
              </a:rPr>
              <a:t>IV etapu edukacyjnego (szkoła ponadgimnazjalna; poziomy: IV.1.P, IV.1.R, IV.2) w przypadku podstawy programowej z 2012 r.</a:t>
            </a:r>
          </a:p>
          <a:p>
            <a:pPr marL="0" lvl="0" indent="0" algn="just">
              <a:spcBef>
                <a:spcPts val="0"/>
              </a:spcBef>
              <a:spcAft>
                <a:spcPts val="0"/>
              </a:spcAft>
              <a:buNone/>
            </a:pPr>
            <a:endParaRPr lang="pl-PL" sz="2600" dirty="0">
              <a:latin typeface="Calibri" panose="020F0502020204030204" pitchFamily="34" charset="0"/>
              <a:ea typeface="Calibri" panose="020F0502020204030204" pitchFamily="34" charset="0"/>
              <a:cs typeface="Calibri" panose="020F0502020204030204" pitchFamily="34" charset="0"/>
            </a:endParaRPr>
          </a:p>
          <a:p>
            <a:pPr lvl="0" algn="just">
              <a:spcBef>
                <a:spcPts val="0"/>
              </a:spcBef>
              <a:spcAft>
                <a:spcPts val="0"/>
              </a:spcAft>
              <a:buFont typeface="Wingdings" panose="05000000000000000000" pitchFamily="2" charset="2"/>
              <a:buChar char="Ø"/>
            </a:pPr>
            <a:r>
              <a:rPr lang="pl-PL" sz="2600" dirty="0">
                <a:latin typeface="Calibri" panose="020F0502020204030204" pitchFamily="34" charset="0"/>
                <a:ea typeface="Calibri" panose="020F0502020204030204" pitchFamily="34" charset="0"/>
                <a:cs typeface="Calibri" panose="020F0502020204030204" pitchFamily="34" charset="0"/>
              </a:rPr>
              <a:t>Poszczególne zadania w arkuszu egzaminacyjnym mogą też – w myśl </a:t>
            </a:r>
            <a:r>
              <a:rPr lang="pl-PL" sz="2600" b="1" dirty="0">
                <a:latin typeface="Calibri" panose="020F0502020204030204" pitchFamily="34" charset="0"/>
                <a:ea typeface="Calibri" panose="020F0502020204030204" pitchFamily="34" charset="0"/>
                <a:cs typeface="Calibri" panose="020F0502020204030204" pitchFamily="34" charset="0"/>
              </a:rPr>
              <a:t>zasady kumulatywności </a:t>
            </a:r>
            <a:r>
              <a:rPr lang="pl-PL" sz="2600" dirty="0">
                <a:latin typeface="Calibri" panose="020F0502020204030204" pitchFamily="34" charset="0"/>
                <a:ea typeface="Calibri" panose="020F0502020204030204" pitchFamily="34" charset="0"/>
                <a:cs typeface="Calibri" panose="020F0502020204030204" pitchFamily="34" charset="0"/>
              </a:rPr>
              <a:t>przyjętej </a:t>
            </a:r>
            <a:br>
              <a:rPr lang="pl-PL" sz="2600" dirty="0">
                <a:latin typeface="Calibri" panose="020F0502020204030204" pitchFamily="34" charset="0"/>
                <a:ea typeface="Calibri" panose="020F0502020204030204" pitchFamily="34" charset="0"/>
                <a:cs typeface="Calibri" panose="020F0502020204030204" pitchFamily="34" charset="0"/>
              </a:rPr>
            </a:br>
            <a:r>
              <a:rPr lang="pl-PL" sz="2600" dirty="0">
                <a:latin typeface="Calibri" panose="020F0502020204030204" pitchFamily="34" charset="0"/>
                <a:ea typeface="Calibri" panose="020F0502020204030204" pitchFamily="34" charset="0"/>
                <a:cs typeface="Calibri" panose="020F0502020204030204" pitchFamily="34" charset="0"/>
              </a:rPr>
              <a:t>w podstawie programowej – odnosić się do wymagań przypisanych do etapów wcześniejszych (I </a:t>
            </a:r>
            <a:r>
              <a:rPr lang="pl-PL" sz="2600" dirty="0" err="1">
                <a:latin typeface="Calibri" panose="020F0502020204030204" pitchFamily="34" charset="0"/>
                <a:ea typeface="Calibri" panose="020F0502020204030204" pitchFamily="34" charset="0"/>
                <a:cs typeface="Calibri" panose="020F0502020204030204" pitchFamily="34" charset="0"/>
              </a:rPr>
              <a:t>i</a:t>
            </a:r>
            <a:r>
              <a:rPr lang="pl-PL" sz="2600" dirty="0">
                <a:latin typeface="Calibri" panose="020F0502020204030204" pitchFamily="34" charset="0"/>
                <a:ea typeface="Calibri" panose="020F0502020204030204" pitchFamily="34" charset="0"/>
                <a:cs typeface="Calibri" panose="020F0502020204030204" pitchFamily="34" charset="0"/>
              </a:rPr>
              <a:t> II – szkoła podstawowa oraz III – gimnazjum). </a:t>
            </a:r>
            <a:endParaRPr lang="pl-PL" sz="2600" dirty="0">
              <a:latin typeface="Calibri" panose="020F0502020204030204" pitchFamily="34" charset="0"/>
              <a:ea typeface="Tahoma" panose="020B0604030504040204" pitchFamily="34" charset="0"/>
              <a:cs typeface="Calibri" panose="020F0502020204030204" pitchFamily="34" charset="0"/>
            </a:endParaRPr>
          </a:p>
          <a:p>
            <a:pPr marL="0" lvl="0" indent="0" algn="just">
              <a:spcBef>
                <a:spcPts val="0"/>
              </a:spcBef>
              <a:spcAft>
                <a:spcPts val="0"/>
              </a:spcAft>
              <a:buNone/>
            </a:pPr>
            <a:endParaRPr lang="pl-PL" sz="2800" dirty="0">
              <a:latin typeface="Calibri" panose="020F0502020204030204" pitchFamily="34" charset="0"/>
              <a:ea typeface="Calibri" panose="020F0502020204030204" pitchFamily="34" charset="0"/>
              <a:cs typeface="Calibri" panose="020F0502020204030204" pitchFamily="34" charset="0"/>
            </a:endParaRPr>
          </a:p>
          <a:p>
            <a:pPr marL="192088" indent="0">
              <a:spcBef>
                <a:spcPts val="0"/>
              </a:spcBef>
              <a:spcAft>
                <a:spcPts val="0"/>
              </a:spcAft>
              <a:buNone/>
            </a:pPr>
            <a:endParaRPr lang="pl-PL" sz="2400" dirty="0">
              <a:latin typeface="Calibri" panose="020F0502020204030204" pitchFamily="34" charset="0"/>
              <a:ea typeface="Tahoma" panose="020B0604030504040204" pitchFamily="34" charset="0"/>
              <a:cs typeface="Calibri" panose="020F0502020204030204" pitchFamily="34" charset="0"/>
            </a:endParaRPr>
          </a:p>
          <a:p>
            <a:endParaRPr lang="pl-PL" dirty="0"/>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3" name="Symbol zastępczy numeru slajdu 2">
            <a:extLst>
              <a:ext uri="{FF2B5EF4-FFF2-40B4-BE49-F238E27FC236}">
                <a16:creationId xmlns:a16="http://schemas.microsoft.com/office/drawing/2014/main" xmlns="" id="{D85EFC9D-5100-4FB4-9201-BF7418BBA491}"/>
              </a:ext>
            </a:extLst>
          </p:cNvPr>
          <p:cNvSpPr>
            <a:spLocks noGrp="1"/>
          </p:cNvSpPr>
          <p:nvPr>
            <p:ph type="sldNum" sz="quarter" idx="12"/>
          </p:nvPr>
        </p:nvSpPr>
        <p:spPr/>
        <p:txBody>
          <a:bodyPr/>
          <a:lstStyle/>
          <a:p>
            <a:fld id="{7E5C8F2F-703E-4019-888D-80883A8C948E}" type="slidenum">
              <a:rPr lang="pl-PL" altLang="pl-PL" smtClean="0"/>
              <a:pPr/>
              <a:t>13</a:t>
            </a:fld>
            <a:endParaRPr lang="pl-PL" altLang="pl-PL"/>
          </a:p>
        </p:txBody>
      </p:sp>
    </p:spTree>
    <p:extLst>
      <p:ext uri="{BB962C8B-B14F-4D97-AF65-F5344CB8AC3E}">
        <p14:creationId xmlns:p14="http://schemas.microsoft.com/office/powerpoint/2010/main" val="981926455"/>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WYMAGANIA EGZAMINACYJNE 2021</a:t>
            </a:r>
          </a:p>
        </p:txBody>
      </p:sp>
      <p:sp>
        <p:nvSpPr>
          <p:cNvPr id="2" name="Symbol zastępczy zawartości 1">
            <a:extLst>
              <a:ext uri="{FF2B5EF4-FFF2-40B4-BE49-F238E27FC236}">
                <a16:creationId xmlns:a16="http://schemas.microsoft.com/office/drawing/2014/main" xmlns="" id="{3FCF056E-15A0-486F-B2AB-AAD70AEE7D2E}"/>
              </a:ext>
            </a:extLst>
          </p:cNvPr>
          <p:cNvSpPr>
            <a:spLocks noGrp="1"/>
          </p:cNvSpPr>
          <p:nvPr>
            <p:ph idx="1"/>
          </p:nvPr>
        </p:nvSpPr>
        <p:spPr/>
        <p:txBody>
          <a:bodyPr/>
          <a:lstStyle/>
          <a:p>
            <a:pPr marL="0" indent="0" algn="just">
              <a:lnSpc>
                <a:spcPct val="120000"/>
              </a:lnSpc>
              <a:spcBef>
                <a:spcPts val="1200"/>
              </a:spcBef>
              <a:spcAft>
                <a:spcPts val="1200"/>
              </a:spcAft>
              <a:buNone/>
            </a:pPr>
            <a:r>
              <a:rPr lang="pl-PL" sz="2600" dirty="0">
                <a:solidFill>
                  <a:prstClr val="black"/>
                </a:solidFill>
                <a:latin typeface="Calibri" panose="020F0502020204030204" pitchFamily="34" charset="0"/>
                <a:ea typeface="Tahoma" panose="020B0604030504040204" pitchFamily="34" charset="0"/>
                <a:cs typeface="Calibri" panose="020F0502020204030204" pitchFamily="34" charset="0"/>
              </a:rPr>
              <a:t>Egzamin</a:t>
            </a:r>
            <a:r>
              <a:rPr lang="pl-PL" sz="2600" dirty="0">
                <a:latin typeface="Calibri" panose="020F0502020204030204" pitchFamily="34" charset="0"/>
                <a:ea typeface="Tahoma" panose="020B0604030504040204" pitchFamily="34" charset="0"/>
                <a:cs typeface="Calibri" panose="020F0502020204030204" pitchFamily="34" charset="0"/>
              </a:rPr>
              <a:t> z języka obcego nowożytnego w 2021 roku zostanie przeprowadzony </a:t>
            </a:r>
            <a:r>
              <a:rPr lang="pl-PL" sz="2600" u="sng" dirty="0">
                <a:latin typeface="Calibri" panose="020F0502020204030204" pitchFamily="34" charset="0"/>
                <a:ea typeface="Tahoma" panose="020B0604030504040204" pitchFamily="34" charset="0"/>
                <a:cs typeface="Calibri" panose="020F0502020204030204" pitchFamily="34" charset="0"/>
              </a:rPr>
              <a:t>wyjątkowo</a:t>
            </a:r>
            <a:r>
              <a:rPr lang="pl-PL" sz="2600" dirty="0">
                <a:latin typeface="Calibri" panose="020F0502020204030204" pitchFamily="34" charset="0"/>
                <a:ea typeface="Tahoma" panose="020B0604030504040204" pitchFamily="34" charset="0"/>
                <a:cs typeface="Calibri" panose="020F0502020204030204" pitchFamily="34" charset="0"/>
              </a:rPr>
              <a:t> na podstawie </a:t>
            </a:r>
            <a:r>
              <a:rPr lang="pl-PL" sz="2600" b="1" dirty="0">
                <a:latin typeface="Calibri" panose="020F0502020204030204" pitchFamily="34" charset="0"/>
                <a:ea typeface="Tahoma" panose="020B0604030504040204" pitchFamily="34" charset="0"/>
                <a:cs typeface="Calibri" panose="020F0502020204030204" pitchFamily="34" charset="0"/>
              </a:rPr>
              <a:t>wymagań egzaminacyjnych</a:t>
            </a:r>
            <a:r>
              <a:rPr lang="pl-PL" sz="2600" dirty="0">
                <a:latin typeface="Calibri" panose="020F0502020204030204" pitchFamily="34" charset="0"/>
                <a:ea typeface="Tahoma" panose="020B0604030504040204" pitchFamily="34" charset="0"/>
                <a:cs typeface="Calibri" panose="020F0502020204030204" pitchFamily="34" charset="0"/>
              </a:rPr>
              <a:t>; zmiana jest </a:t>
            </a:r>
            <a:r>
              <a:rPr lang="pl-PL" sz="2600" u="sng" dirty="0">
                <a:latin typeface="Calibri" panose="020F0502020204030204" pitchFamily="34" charset="0"/>
                <a:ea typeface="Tahoma" panose="020B0604030504040204" pitchFamily="34" charset="0"/>
                <a:cs typeface="Calibri" panose="020F0502020204030204" pitchFamily="34" charset="0"/>
              </a:rPr>
              <a:t>jednorazowa.</a:t>
            </a:r>
          </a:p>
          <a:p>
            <a:pPr marL="0" indent="0" algn="just">
              <a:lnSpc>
                <a:spcPct val="120000"/>
              </a:lnSpc>
              <a:spcBef>
                <a:spcPts val="1200"/>
              </a:spcBef>
              <a:spcAft>
                <a:spcPts val="1200"/>
              </a:spcAft>
              <a:buNone/>
            </a:pPr>
            <a:r>
              <a:rPr lang="pl-PL" sz="2600" b="1" u="sng" dirty="0">
                <a:latin typeface="Calibri" panose="020F0502020204030204" pitchFamily="34" charset="0"/>
                <a:ea typeface="Calibri" panose="020F0502020204030204" pitchFamily="34" charset="0"/>
                <a:cs typeface="Calibri" panose="020F0502020204030204" pitchFamily="34" charset="0"/>
              </a:rPr>
              <a:t>Podstawa programowa</a:t>
            </a:r>
            <a:r>
              <a:rPr lang="pl-PL" sz="2600" b="1" dirty="0">
                <a:latin typeface="Calibri" panose="020F0502020204030204" pitchFamily="34" charset="0"/>
                <a:ea typeface="Calibri" panose="020F0502020204030204" pitchFamily="34" charset="0"/>
                <a:cs typeface="Calibri" panose="020F0502020204030204" pitchFamily="34" charset="0"/>
              </a:rPr>
              <a:t> nadal </a:t>
            </a:r>
            <a:r>
              <a:rPr lang="pl-PL" sz="2600" b="1" u="sng" dirty="0">
                <a:latin typeface="Calibri" panose="020F0502020204030204" pitchFamily="34" charset="0"/>
                <a:ea typeface="Calibri" panose="020F0502020204030204" pitchFamily="34" charset="0"/>
                <a:cs typeface="Calibri" panose="020F0502020204030204" pitchFamily="34" charset="0"/>
              </a:rPr>
              <a:t>obowiązuje w szkołach</a:t>
            </a:r>
            <a:r>
              <a:rPr lang="pl-PL" sz="2600" dirty="0">
                <a:latin typeface="Calibri" panose="020F0502020204030204" pitchFamily="34" charset="0"/>
                <a:ea typeface="Calibri" panose="020F0502020204030204" pitchFamily="34" charset="0"/>
                <a:cs typeface="Calibri" panose="020F0502020204030204" pitchFamily="34" charset="0"/>
              </a:rPr>
              <a:t>. Wymagania egzaminacyjne </a:t>
            </a:r>
            <a:r>
              <a:rPr lang="pl-PL" sz="2600" u="sng" dirty="0">
                <a:latin typeface="Calibri" panose="020F0502020204030204" pitchFamily="34" charset="0"/>
                <a:ea typeface="Calibri" panose="020F0502020204030204" pitchFamily="34" charset="0"/>
                <a:cs typeface="Calibri" panose="020F0502020204030204" pitchFamily="34" charset="0"/>
              </a:rPr>
              <a:t>nie określają</a:t>
            </a:r>
            <a:r>
              <a:rPr lang="pl-PL" sz="2600" dirty="0">
                <a:latin typeface="Calibri" panose="020F0502020204030204" pitchFamily="34" charset="0"/>
                <a:ea typeface="Calibri" panose="020F0502020204030204" pitchFamily="34" charset="0"/>
                <a:cs typeface="Calibri" panose="020F0502020204030204" pitchFamily="34" charset="0"/>
              </a:rPr>
              <a:t> zakresu kształcenia; określają zakres materiału, tj. wiadomości</a:t>
            </a:r>
            <a:br>
              <a:rPr lang="pl-PL" sz="2600" dirty="0">
                <a:latin typeface="Calibri" panose="020F0502020204030204" pitchFamily="34" charset="0"/>
                <a:ea typeface="Calibri" panose="020F0502020204030204" pitchFamily="34" charset="0"/>
                <a:cs typeface="Calibri" panose="020F0502020204030204" pitchFamily="34" charset="0"/>
              </a:rPr>
            </a:br>
            <a:r>
              <a:rPr lang="pl-PL" sz="2600" dirty="0">
                <a:latin typeface="Calibri" panose="020F0502020204030204" pitchFamily="34" charset="0"/>
                <a:ea typeface="Calibri" panose="020F0502020204030204" pitchFamily="34" charset="0"/>
                <a:cs typeface="Calibri" panose="020F0502020204030204" pitchFamily="34" charset="0"/>
              </a:rPr>
              <a:t>i umiejętności, których opanowanie będzie </a:t>
            </a:r>
            <a:r>
              <a:rPr lang="pl-PL" sz="2600" u="sng" dirty="0">
                <a:latin typeface="Calibri" panose="020F0502020204030204" pitchFamily="34" charset="0"/>
                <a:ea typeface="Calibri" panose="020F0502020204030204" pitchFamily="34" charset="0"/>
                <a:cs typeface="Calibri" panose="020F0502020204030204" pitchFamily="34" charset="0"/>
              </a:rPr>
              <a:t>w 2021 r.</a:t>
            </a:r>
            <a:r>
              <a:rPr lang="pl-PL" sz="2600" dirty="0">
                <a:latin typeface="Calibri" panose="020F0502020204030204" pitchFamily="34" charset="0"/>
                <a:ea typeface="Calibri" panose="020F0502020204030204" pitchFamily="34" charset="0"/>
                <a:cs typeface="Calibri" panose="020F0502020204030204" pitchFamily="34" charset="0"/>
              </a:rPr>
              <a:t> sprawdzane w zadaniach egzaminacyjnych.</a:t>
            </a:r>
          </a:p>
          <a:p>
            <a:endParaRPr lang="pl-PL" dirty="0"/>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3" name="Symbol zastępczy numeru slajdu 2">
            <a:extLst>
              <a:ext uri="{FF2B5EF4-FFF2-40B4-BE49-F238E27FC236}">
                <a16:creationId xmlns:a16="http://schemas.microsoft.com/office/drawing/2014/main" xmlns="" id="{2C858809-15D2-4886-97B4-3F5C27D0485D}"/>
              </a:ext>
            </a:extLst>
          </p:cNvPr>
          <p:cNvSpPr>
            <a:spLocks noGrp="1"/>
          </p:cNvSpPr>
          <p:nvPr>
            <p:ph type="sldNum" sz="quarter" idx="12"/>
          </p:nvPr>
        </p:nvSpPr>
        <p:spPr/>
        <p:txBody>
          <a:bodyPr/>
          <a:lstStyle/>
          <a:p>
            <a:fld id="{7E5C8F2F-703E-4019-888D-80883A8C948E}" type="slidenum">
              <a:rPr lang="pl-PL" altLang="pl-PL" smtClean="0"/>
              <a:pPr/>
              <a:t>14</a:t>
            </a:fld>
            <a:endParaRPr lang="pl-PL" altLang="pl-PL"/>
          </a:p>
        </p:txBody>
      </p:sp>
    </p:spTree>
    <p:extLst>
      <p:ext uri="{BB962C8B-B14F-4D97-AF65-F5344CB8AC3E}">
        <p14:creationId xmlns:p14="http://schemas.microsoft.com/office/powerpoint/2010/main" val="1057280873"/>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xfrm>
            <a:off x="438417" y="629816"/>
            <a:ext cx="8229600" cy="1143000"/>
          </a:xfrm>
          <a:noFill/>
        </p:spPr>
        <p:txBody>
          <a:bodyPr/>
          <a:lstStyle/>
          <a:p>
            <a:r>
              <a:rPr lang="pl-PL" altLang="pl-PL" sz="2800" b="1" dirty="0">
                <a:latin typeface="Calibri" panose="020F0502020204030204" pitchFamily="34" charset="0"/>
              </a:rPr>
              <a:t>WYMAGANIA EGZAMINACYJNE 2021</a:t>
            </a:r>
            <a:br>
              <a:rPr lang="pl-PL" altLang="pl-PL" sz="2800" b="1" dirty="0">
                <a:latin typeface="Calibri" panose="020F0502020204030204" pitchFamily="34" charset="0"/>
              </a:rPr>
            </a:br>
            <a:r>
              <a:rPr lang="pl-PL" altLang="pl-PL" sz="2800" b="1" dirty="0">
                <a:latin typeface="Calibri" panose="020F0502020204030204" pitchFamily="34" charset="0"/>
              </a:rPr>
              <a:t>A PRAKTYKA SZKOLNA</a:t>
            </a:r>
          </a:p>
        </p:txBody>
      </p:sp>
      <p:sp>
        <p:nvSpPr>
          <p:cNvPr id="2" name="Symbol zastępczy zawartości 1">
            <a:extLst>
              <a:ext uri="{FF2B5EF4-FFF2-40B4-BE49-F238E27FC236}">
                <a16:creationId xmlns:a16="http://schemas.microsoft.com/office/drawing/2014/main" xmlns="" id="{88A44156-FB59-4361-AAA6-6EB97BD6E728}"/>
              </a:ext>
            </a:extLst>
          </p:cNvPr>
          <p:cNvSpPr>
            <a:spLocks noGrp="1"/>
          </p:cNvSpPr>
          <p:nvPr>
            <p:ph idx="1"/>
          </p:nvPr>
        </p:nvSpPr>
        <p:spPr>
          <a:xfrm>
            <a:off x="457200" y="1772816"/>
            <a:ext cx="8229600" cy="4525963"/>
          </a:xfrm>
        </p:spPr>
        <p:txBody>
          <a:bodyPr/>
          <a:lstStyle/>
          <a:p>
            <a:pPr marL="0" lvl="0" indent="0">
              <a:buNone/>
            </a:pPr>
            <a:r>
              <a:rPr lang="pl-PL" b="1" dirty="0">
                <a:latin typeface="Calibri" panose="020F0502020204030204" pitchFamily="34" charset="0"/>
                <a:cs typeface="Calibri" panose="020F0502020204030204" pitchFamily="34" charset="0"/>
              </a:rPr>
              <a:t>Wymagania egzaminacyjne:</a:t>
            </a:r>
          </a:p>
          <a:p>
            <a:pPr lvl="0">
              <a:buFont typeface="Courier New" panose="02070309020205020404" pitchFamily="49" charset="0"/>
              <a:buChar char="o"/>
            </a:pPr>
            <a:r>
              <a:rPr lang="pl-PL" sz="2800" b="1" dirty="0">
                <a:latin typeface="Calibri" panose="020F0502020204030204" pitchFamily="34" charset="0"/>
                <a:cs typeface="Calibri" panose="020F0502020204030204" pitchFamily="34" charset="0"/>
              </a:rPr>
              <a:t>nie wykluczają </a:t>
            </a:r>
            <a:r>
              <a:rPr lang="pl-PL" sz="2800" dirty="0">
                <a:latin typeface="Calibri" panose="020F0502020204030204" pitchFamily="34" charset="0"/>
                <a:cs typeface="Calibri" panose="020F0502020204030204" pitchFamily="34" charset="0"/>
              </a:rPr>
              <a:t>możliwości realizowania pozostałych treści (niewskazanych w wymaganiach) określonych w podstawie programowej,</a:t>
            </a:r>
          </a:p>
          <a:p>
            <a:pPr lvl="0">
              <a:buFont typeface="Courier New" panose="02070309020205020404" pitchFamily="49" charset="0"/>
              <a:buChar char="o"/>
            </a:pPr>
            <a:r>
              <a:rPr lang="pl-PL" sz="2800" b="1" dirty="0">
                <a:latin typeface="Calibri" panose="020F0502020204030204" pitchFamily="34" charset="0"/>
                <a:cs typeface="Calibri" panose="020F0502020204030204" pitchFamily="34" charset="0"/>
              </a:rPr>
              <a:t>nie wymagają </a:t>
            </a:r>
            <a:r>
              <a:rPr lang="pl-PL" sz="2800" dirty="0">
                <a:latin typeface="Calibri" panose="020F0502020204030204" pitchFamily="34" charset="0"/>
                <a:cs typeface="Calibri" panose="020F0502020204030204" pitchFamily="34" charset="0"/>
              </a:rPr>
              <a:t>wprowadzania żadnych nowych treści – wszystkie wiadomości i umiejętności określone </a:t>
            </a:r>
            <a:br>
              <a:rPr lang="pl-PL" sz="2800" dirty="0">
                <a:latin typeface="Calibri" panose="020F0502020204030204" pitchFamily="34" charset="0"/>
                <a:cs typeface="Calibri" panose="020F0502020204030204" pitchFamily="34" charset="0"/>
              </a:rPr>
            </a:br>
            <a:r>
              <a:rPr lang="pl-PL" sz="2800" dirty="0">
                <a:latin typeface="Calibri" panose="020F0502020204030204" pitchFamily="34" charset="0"/>
                <a:cs typeface="Calibri" panose="020F0502020204030204" pitchFamily="34" charset="0"/>
              </a:rPr>
              <a:t>w wymaganiach egzaminacyjnych mają swoje źródło w wymaganiach podstawy programowej,</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3" name="Symbol zastępczy numeru slajdu 2">
            <a:extLst>
              <a:ext uri="{FF2B5EF4-FFF2-40B4-BE49-F238E27FC236}">
                <a16:creationId xmlns:a16="http://schemas.microsoft.com/office/drawing/2014/main" xmlns="" id="{D5834E37-B4AE-4CA6-B1F7-012F2F40205B}"/>
              </a:ext>
            </a:extLst>
          </p:cNvPr>
          <p:cNvSpPr>
            <a:spLocks noGrp="1"/>
          </p:cNvSpPr>
          <p:nvPr>
            <p:ph type="sldNum" sz="quarter" idx="12"/>
          </p:nvPr>
        </p:nvSpPr>
        <p:spPr/>
        <p:txBody>
          <a:bodyPr/>
          <a:lstStyle/>
          <a:p>
            <a:fld id="{7E5C8F2F-703E-4019-888D-80883A8C948E}" type="slidenum">
              <a:rPr lang="pl-PL" altLang="pl-PL" smtClean="0"/>
              <a:pPr/>
              <a:t>15</a:t>
            </a:fld>
            <a:endParaRPr lang="pl-PL" altLang="pl-PL"/>
          </a:p>
        </p:txBody>
      </p:sp>
    </p:spTree>
    <p:extLst>
      <p:ext uri="{BB962C8B-B14F-4D97-AF65-F5344CB8AC3E}">
        <p14:creationId xmlns:p14="http://schemas.microsoft.com/office/powerpoint/2010/main" val="316029959"/>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xfrm>
            <a:off x="438417" y="629816"/>
            <a:ext cx="8229600" cy="1143000"/>
          </a:xfrm>
          <a:noFill/>
        </p:spPr>
        <p:txBody>
          <a:bodyPr/>
          <a:lstStyle/>
          <a:p>
            <a:r>
              <a:rPr lang="pl-PL" altLang="pl-PL" sz="2800" b="1" dirty="0">
                <a:latin typeface="Calibri" panose="020F0502020204030204" pitchFamily="34" charset="0"/>
              </a:rPr>
              <a:t>WYMAGANIA EGZAMINACYJNE 2021</a:t>
            </a:r>
            <a:br>
              <a:rPr lang="pl-PL" altLang="pl-PL" sz="2800" b="1" dirty="0">
                <a:latin typeface="Calibri" panose="020F0502020204030204" pitchFamily="34" charset="0"/>
              </a:rPr>
            </a:br>
            <a:r>
              <a:rPr lang="pl-PL" altLang="pl-PL" sz="2800" b="1" dirty="0">
                <a:latin typeface="Calibri" panose="020F0502020204030204" pitchFamily="34" charset="0"/>
              </a:rPr>
              <a:t>A PRAKTYKA SZKOLNA</a:t>
            </a:r>
          </a:p>
        </p:txBody>
      </p:sp>
      <p:sp>
        <p:nvSpPr>
          <p:cNvPr id="2" name="Symbol zastępczy zawartości 1">
            <a:extLst>
              <a:ext uri="{FF2B5EF4-FFF2-40B4-BE49-F238E27FC236}">
                <a16:creationId xmlns:a16="http://schemas.microsoft.com/office/drawing/2014/main" xmlns="" id="{88A44156-FB59-4361-AAA6-6EB97BD6E728}"/>
              </a:ext>
            </a:extLst>
          </p:cNvPr>
          <p:cNvSpPr>
            <a:spLocks noGrp="1"/>
          </p:cNvSpPr>
          <p:nvPr>
            <p:ph idx="1"/>
          </p:nvPr>
        </p:nvSpPr>
        <p:spPr>
          <a:xfrm>
            <a:off x="457200" y="1772816"/>
            <a:ext cx="8229600" cy="4525963"/>
          </a:xfrm>
        </p:spPr>
        <p:txBody>
          <a:bodyPr/>
          <a:lstStyle/>
          <a:p>
            <a:pPr marL="0" lvl="0" indent="0">
              <a:buNone/>
            </a:pPr>
            <a:r>
              <a:rPr lang="pl-PL" b="1" dirty="0">
                <a:latin typeface="Calibri" panose="020F0502020204030204" pitchFamily="34" charset="0"/>
                <a:cs typeface="Calibri" panose="020F0502020204030204" pitchFamily="34" charset="0"/>
              </a:rPr>
              <a:t>Wymagania egzaminacyjne:</a:t>
            </a:r>
          </a:p>
          <a:p>
            <a:pPr lvl="0">
              <a:buFont typeface="Courier New" panose="02070309020205020404" pitchFamily="49" charset="0"/>
              <a:buChar char="o"/>
            </a:pPr>
            <a:r>
              <a:rPr lang="pl-PL" sz="2800" b="1" dirty="0">
                <a:latin typeface="Calibri" panose="020F0502020204030204" pitchFamily="34" charset="0"/>
                <a:cs typeface="Calibri" panose="020F0502020204030204" pitchFamily="34" charset="0"/>
              </a:rPr>
              <a:t>nie wymagają</a:t>
            </a:r>
            <a:r>
              <a:rPr lang="pl-PL" sz="2800" dirty="0">
                <a:latin typeface="Calibri" panose="020F0502020204030204" pitchFamily="34" charset="0"/>
                <a:cs typeface="Calibri" panose="020F0502020204030204" pitchFamily="34" charset="0"/>
              </a:rPr>
              <a:t> zmiany treści w podręcznikach,</a:t>
            </a:r>
          </a:p>
          <a:p>
            <a:pPr lvl="0">
              <a:buFont typeface="Courier New" panose="02070309020205020404" pitchFamily="49" charset="0"/>
              <a:buChar char="o"/>
            </a:pPr>
            <a:r>
              <a:rPr lang="pl-PL" sz="2800" b="1" dirty="0">
                <a:latin typeface="Calibri" panose="020F0502020204030204" pitchFamily="34" charset="0"/>
                <a:cs typeface="Calibri" panose="020F0502020204030204" pitchFamily="34" charset="0"/>
              </a:rPr>
              <a:t>nie wpływają </a:t>
            </a:r>
            <a:r>
              <a:rPr lang="pl-PL" sz="2800" dirty="0">
                <a:latin typeface="Calibri" panose="020F0502020204030204" pitchFamily="34" charset="0"/>
                <a:cs typeface="Calibri" panose="020F0502020204030204" pitchFamily="34" charset="0"/>
              </a:rPr>
              <a:t>na dobór przez danego nauczyciela technik nauczania i środków dydaktycznych,</a:t>
            </a:r>
          </a:p>
          <a:p>
            <a:pPr lvl="0">
              <a:buFont typeface="Courier New" panose="02070309020205020404" pitchFamily="49" charset="0"/>
              <a:buChar char="o"/>
            </a:pPr>
            <a:r>
              <a:rPr lang="pl-PL" sz="2800" b="1" dirty="0">
                <a:latin typeface="Calibri" panose="020F0502020204030204" pitchFamily="34" charset="0"/>
                <a:cs typeface="Calibri" panose="020F0502020204030204" pitchFamily="34" charset="0"/>
              </a:rPr>
              <a:t>nie ograniczają </a:t>
            </a:r>
            <a:r>
              <a:rPr lang="pl-PL" sz="2800" dirty="0">
                <a:latin typeface="Calibri" panose="020F0502020204030204" pitchFamily="34" charset="0"/>
                <a:cs typeface="Calibri" panose="020F0502020204030204" pitchFamily="34" charset="0"/>
              </a:rPr>
              <a:t>uczniów i nauczycieli co do zakresu rozszerzania treści, które uznają za szczególnie interesujące lub ważne.</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3" name="Symbol zastępczy numeru slajdu 2">
            <a:extLst>
              <a:ext uri="{FF2B5EF4-FFF2-40B4-BE49-F238E27FC236}">
                <a16:creationId xmlns:a16="http://schemas.microsoft.com/office/drawing/2014/main" xmlns="" id="{EA27DD4E-C41D-4F4A-A5E8-2277F1B0FF4F}"/>
              </a:ext>
            </a:extLst>
          </p:cNvPr>
          <p:cNvSpPr>
            <a:spLocks noGrp="1"/>
          </p:cNvSpPr>
          <p:nvPr>
            <p:ph type="sldNum" sz="quarter" idx="12"/>
          </p:nvPr>
        </p:nvSpPr>
        <p:spPr/>
        <p:txBody>
          <a:bodyPr/>
          <a:lstStyle/>
          <a:p>
            <a:fld id="{7E5C8F2F-703E-4019-888D-80883A8C948E}" type="slidenum">
              <a:rPr lang="pl-PL" altLang="pl-PL" smtClean="0"/>
              <a:pPr/>
              <a:t>16</a:t>
            </a:fld>
            <a:endParaRPr lang="pl-PL" altLang="pl-PL"/>
          </a:p>
        </p:txBody>
      </p:sp>
    </p:spTree>
    <p:extLst>
      <p:ext uri="{BB962C8B-B14F-4D97-AF65-F5344CB8AC3E}">
        <p14:creationId xmlns:p14="http://schemas.microsoft.com/office/powerpoint/2010/main" val="2786100725"/>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ZMIANY W EGZAMINIE 2021</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 name="Symbol zastępczy zawartości 1">
            <a:extLst>
              <a:ext uri="{FF2B5EF4-FFF2-40B4-BE49-F238E27FC236}">
                <a16:creationId xmlns:a16="http://schemas.microsoft.com/office/drawing/2014/main" xmlns="" id="{9C314559-8ED7-47C6-AA98-12B497CAB1E6}"/>
              </a:ext>
            </a:extLst>
          </p:cNvPr>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444500" lvl="0" indent="-444500">
              <a:buFont typeface="Wingdings" panose="05000000000000000000" pitchFamily="2" charset="2"/>
              <a:buChar char="q"/>
            </a:pPr>
            <a:r>
              <a:rPr lang="pl-PL" sz="2700" dirty="0">
                <a:latin typeface="Calibri" panose="020F0502020204030204" pitchFamily="34" charset="0"/>
                <a:cs typeface="Calibri" panose="020F0502020204030204" pitchFamily="34" charset="0"/>
              </a:rPr>
              <a:t>Egzamin maturalny w 2021 r. będzie przeprowadzany na podstawie wymagań egzaminacyjnych, zawierających ograniczony zakres wymagań podstawy programowej oraz ograniczonego zakresu środków gramatycznych.  </a:t>
            </a:r>
          </a:p>
          <a:p>
            <a:pPr marL="444500" lvl="0" indent="-444500">
              <a:buFont typeface="Wingdings" panose="05000000000000000000" pitchFamily="2" charset="2"/>
              <a:buChar char="q"/>
            </a:pPr>
            <a:r>
              <a:rPr lang="pl-PL" sz="2700" dirty="0">
                <a:latin typeface="Calibri" panose="020F0502020204030204" pitchFamily="34" charset="0"/>
                <a:cs typeface="Calibri" panose="020F0502020204030204" pitchFamily="34" charset="0"/>
              </a:rPr>
              <a:t>Egzamin na poziomie </a:t>
            </a:r>
            <a:r>
              <a:rPr lang="pl-PL" sz="2700" b="1" dirty="0">
                <a:latin typeface="Calibri" panose="020F0502020204030204" pitchFamily="34" charset="0"/>
                <a:cs typeface="Calibri" panose="020F0502020204030204" pitchFamily="34" charset="0"/>
              </a:rPr>
              <a:t>rozszerzonym</a:t>
            </a:r>
            <a:r>
              <a:rPr lang="pl-PL" sz="2700" dirty="0">
                <a:latin typeface="Calibri" panose="020F0502020204030204" pitchFamily="34" charset="0"/>
                <a:cs typeface="Calibri" panose="020F0502020204030204" pitchFamily="34" charset="0"/>
              </a:rPr>
              <a:t> </a:t>
            </a:r>
            <a:r>
              <a:rPr lang="pl-PL" sz="2700" u="sng" dirty="0">
                <a:latin typeface="Calibri" panose="020F0502020204030204" pitchFamily="34" charset="0"/>
                <a:cs typeface="Calibri" panose="020F0502020204030204" pitchFamily="34" charset="0"/>
              </a:rPr>
              <a:t>nieobowiązkowy</a:t>
            </a:r>
            <a:r>
              <a:rPr lang="pl-PL" sz="2700" dirty="0">
                <a:latin typeface="Calibri" panose="020F0502020204030204" pitchFamily="34" charset="0"/>
                <a:cs typeface="Calibri" panose="020F0502020204030204" pitchFamily="34" charset="0"/>
              </a:rPr>
              <a:t>.</a:t>
            </a:r>
          </a:p>
          <a:p>
            <a:pPr marL="444500" lvl="0" indent="-444500">
              <a:buFont typeface="Wingdings" panose="05000000000000000000" pitchFamily="2" charset="2"/>
              <a:buChar char="q"/>
            </a:pPr>
            <a:r>
              <a:rPr lang="pl-PL" sz="2700" dirty="0">
                <a:latin typeface="Calibri" panose="020F0502020204030204" pitchFamily="34" charset="0"/>
                <a:cs typeface="Calibri" panose="020F0502020204030204" pitchFamily="34" charset="0"/>
              </a:rPr>
              <a:t>Egzamin </a:t>
            </a:r>
            <a:r>
              <a:rPr lang="pl-PL" sz="2700" b="1" dirty="0">
                <a:latin typeface="Calibri" panose="020F0502020204030204" pitchFamily="34" charset="0"/>
                <a:cs typeface="Calibri" panose="020F0502020204030204" pitchFamily="34" charset="0"/>
              </a:rPr>
              <a:t>ustny</a:t>
            </a:r>
            <a:r>
              <a:rPr lang="pl-PL" sz="2700" dirty="0">
                <a:latin typeface="Calibri" panose="020F0502020204030204" pitchFamily="34" charset="0"/>
                <a:cs typeface="Calibri" panose="020F0502020204030204" pitchFamily="34" charset="0"/>
              </a:rPr>
              <a:t> </a:t>
            </a:r>
            <a:r>
              <a:rPr lang="pl-PL" sz="2700" u="sng" dirty="0">
                <a:latin typeface="Calibri" panose="020F0502020204030204" pitchFamily="34" charset="0"/>
                <a:cs typeface="Calibri" panose="020F0502020204030204" pitchFamily="34" charset="0"/>
              </a:rPr>
              <a:t>nieobowiązkowy</a:t>
            </a:r>
            <a:r>
              <a:rPr lang="pl-PL" sz="2700" dirty="0">
                <a:latin typeface="Calibri" panose="020F0502020204030204" pitchFamily="34" charset="0"/>
                <a:cs typeface="Calibri" panose="020F0502020204030204" pitchFamily="34" charset="0"/>
              </a:rPr>
              <a:t>. Mogą przystąpić do niego osoby, którym wynik z tej części jest potrzebny </a:t>
            </a:r>
            <a:br>
              <a:rPr lang="pl-PL" sz="2700" dirty="0">
                <a:latin typeface="Calibri" panose="020F0502020204030204" pitchFamily="34" charset="0"/>
                <a:cs typeface="Calibri" panose="020F0502020204030204" pitchFamily="34" charset="0"/>
              </a:rPr>
            </a:br>
            <a:r>
              <a:rPr lang="pl-PL" sz="2700" dirty="0">
                <a:latin typeface="Calibri" panose="020F0502020204030204" pitchFamily="34" charset="0"/>
                <a:cs typeface="Calibri" panose="020F0502020204030204" pitchFamily="34" charset="0"/>
              </a:rPr>
              <a:t>w postępowaniu rekrutacyjnym do szkoły wyższej.</a:t>
            </a:r>
          </a:p>
        </p:txBody>
      </p:sp>
      <p:sp>
        <p:nvSpPr>
          <p:cNvPr id="3" name="Symbol zastępczy numeru slajdu 2">
            <a:extLst>
              <a:ext uri="{FF2B5EF4-FFF2-40B4-BE49-F238E27FC236}">
                <a16:creationId xmlns:a16="http://schemas.microsoft.com/office/drawing/2014/main" xmlns="" id="{FAABE873-B7BE-4ADA-A08C-2EA1F2AC0B77}"/>
              </a:ext>
            </a:extLst>
          </p:cNvPr>
          <p:cNvSpPr>
            <a:spLocks noGrp="1"/>
          </p:cNvSpPr>
          <p:nvPr>
            <p:ph type="sldNum" sz="quarter" idx="12"/>
          </p:nvPr>
        </p:nvSpPr>
        <p:spPr/>
        <p:txBody>
          <a:bodyPr/>
          <a:lstStyle/>
          <a:p>
            <a:fld id="{7E5C8F2F-703E-4019-888D-80883A8C948E}" type="slidenum">
              <a:rPr lang="pl-PL" altLang="pl-PL" smtClean="0"/>
              <a:pPr/>
              <a:t>17</a:t>
            </a:fld>
            <a:endParaRPr lang="pl-PL" altLang="pl-PL"/>
          </a:p>
        </p:txBody>
      </p:sp>
    </p:spTree>
    <p:extLst>
      <p:ext uri="{BB962C8B-B14F-4D97-AF65-F5344CB8AC3E}">
        <p14:creationId xmlns:p14="http://schemas.microsoft.com/office/powerpoint/2010/main" val="2911680574"/>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ctrTitle" idx="4294967295"/>
          </p:nvPr>
        </p:nvSpPr>
        <p:spPr>
          <a:xfrm>
            <a:off x="669925" y="312738"/>
            <a:ext cx="7804150" cy="1296987"/>
          </a:xfrm>
          <a:noFill/>
        </p:spPr>
        <p:txBody>
          <a:bodyPr/>
          <a:lstStyle/>
          <a:p>
            <a:r>
              <a:rPr lang="pl-PL" altLang="pl-PL" sz="2800" b="1" dirty="0">
                <a:latin typeface="Calibri" panose="020F0502020204030204" pitchFamily="34" charset="0"/>
              </a:rPr>
              <a:t>KLUCZOWE ZMIANY </a:t>
            </a:r>
            <a:br>
              <a:rPr lang="pl-PL" altLang="pl-PL" sz="2800" b="1" dirty="0">
                <a:latin typeface="Calibri" panose="020F0502020204030204" pitchFamily="34" charset="0"/>
              </a:rPr>
            </a:br>
            <a:r>
              <a:rPr lang="pl-PL" altLang="pl-PL" sz="2800" b="1" dirty="0">
                <a:latin typeface="Calibri" panose="020F0502020204030204" pitchFamily="34" charset="0"/>
              </a:rPr>
              <a:t>W WYMAGANIACH EGZAMINACYJNYCH</a:t>
            </a:r>
            <a:br>
              <a:rPr lang="pl-PL" altLang="pl-PL" sz="2800" b="1" dirty="0">
                <a:latin typeface="Calibri" panose="020F0502020204030204" pitchFamily="34" charset="0"/>
              </a:rPr>
            </a:br>
            <a:r>
              <a:rPr lang="pl-PL" altLang="pl-PL" sz="2800" b="1" dirty="0">
                <a:latin typeface="Calibri" panose="020F0502020204030204" pitchFamily="34" charset="0"/>
              </a:rPr>
              <a:t>POZIOM BIEGŁOŚCI JĘZYKOWEJ WG. ESOKJ</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graphicFrame>
        <p:nvGraphicFramePr>
          <p:cNvPr id="11" name="Diagram 10">
            <a:extLst>
              <a:ext uri="{FF2B5EF4-FFF2-40B4-BE49-F238E27FC236}">
                <a16:creationId xmlns:a16="http://schemas.microsoft.com/office/drawing/2014/main" xmlns="" id="{B7FD5F28-266B-4E40-A3E6-9F082E514DE4}"/>
              </a:ext>
            </a:extLst>
          </p:cNvPr>
          <p:cNvGraphicFramePr/>
          <p:nvPr>
            <p:extLst>
              <p:ext uri="{D42A27DB-BD31-4B8C-83A1-F6EECF244321}">
                <p14:modId xmlns:p14="http://schemas.microsoft.com/office/powerpoint/2010/main" val="1812680809"/>
              </p:ext>
            </p:extLst>
          </p:nvPr>
        </p:nvGraphicFramePr>
        <p:xfrm>
          <a:off x="373856" y="1632118"/>
          <a:ext cx="8396288" cy="44935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Symbol zastępczy numeru slajdu 1">
            <a:extLst>
              <a:ext uri="{FF2B5EF4-FFF2-40B4-BE49-F238E27FC236}">
                <a16:creationId xmlns:a16="http://schemas.microsoft.com/office/drawing/2014/main" xmlns="" id="{F622FDE8-AC2E-475A-BA39-6A3FE7CF3423}"/>
              </a:ext>
            </a:extLst>
          </p:cNvPr>
          <p:cNvSpPr>
            <a:spLocks noGrp="1"/>
          </p:cNvSpPr>
          <p:nvPr>
            <p:ph type="sldNum" sz="quarter" idx="12"/>
          </p:nvPr>
        </p:nvSpPr>
        <p:spPr/>
        <p:txBody>
          <a:bodyPr/>
          <a:lstStyle/>
          <a:p>
            <a:fld id="{8F7E7CA3-0634-4129-A460-6CC925CE4CBA}" type="slidenum">
              <a:rPr lang="pl-PL" altLang="pl-PL" smtClean="0"/>
              <a:pPr/>
              <a:t>18</a:t>
            </a:fld>
            <a:endParaRPr lang="pl-PL" altLang="pl-PL"/>
          </a:p>
        </p:txBody>
      </p:sp>
    </p:spTree>
    <p:extLst>
      <p:ext uri="{BB962C8B-B14F-4D97-AF65-F5344CB8AC3E}">
        <p14:creationId xmlns:p14="http://schemas.microsoft.com/office/powerpoint/2010/main" val="1217067977"/>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ctrTitle" idx="4294967295"/>
          </p:nvPr>
        </p:nvSpPr>
        <p:spPr>
          <a:xfrm>
            <a:off x="900113" y="617538"/>
            <a:ext cx="7804150" cy="1296987"/>
          </a:xfrm>
          <a:noFill/>
        </p:spPr>
        <p:txBody>
          <a:bodyPr/>
          <a:lstStyle/>
          <a:p>
            <a:r>
              <a:rPr lang="pl-PL" altLang="pl-PL" sz="2800" b="1" dirty="0">
                <a:latin typeface="Calibri" panose="020F0502020204030204" pitchFamily="34" charset="0"/>
              </a:rPr>
              <a:t>KLUCZOWE ZMIANY </a:t>
            </a:r>
            <a:br>
              <a:rPr lang="pl-PL" altLang="pl-PL" sz="2800" b="1" dirty="0">
                <a:latin typeface="Calibri" panose="020F0502020204030204" pitchFamily="34" charset="0"/>
              </a:rPr>
            </a:br>
            <a:r>
              <a:rPr lang="pl-PL" altLang="pl-PL" sz="2800" b="1" dirty="0">
                <a:latin typeface="Calibri" panose="020F0502020204030204" pitchFamily="34" charset="0"/>
              </a:rPr>
              <a:t>W WYMAGANIACH EGZAMINACYJNYCH</a:t>
            </a:r>
            <a:br>
              <a:rPr lang="pl-PL" altLang="pl-PL" sz="2800" b="1" dirty="0">
                <a:latin typeface="Calibri" panose="020F0502020204030204" pitchFamily="34" charset="0"/>
              </a:rPr>
            </a:br>
            <a:endParaRPr lang="pl-PL" altLang="pl-PL" sz="2800" b="1" dirty="0">
              <a:latin typeface="Calibri" panose="020F0502020204030204" pitchFamily="34" charset="0"/>
            </a:endParaRP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6" name="pole tekstowe 5">
            <a:extLst>
              <a:ext uri="{FF2B5EF4-FFF2-40B4-BE49-F238E27FC236}">
                <a16:creationId xmlns:a16="http://schemas.microsoft.com/office/drawing/2014/main" xmlns="" id="{36AC5053-84CE-43A6-9FDA-1CA0B61F1759}"/>
              </a:ext>
            </a:extLst>
          </p:cNvPr>
          <p:cNvSpPr txBox="1"/>
          <p:nvPr/>
        </p:nvSpPr>
        <p:spPr>
          <a:xfrm>
            <a:off x="373856" y="2276872"/>
            <a:ext cx="8396288" cy="156966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342900" indent="-342900">
              <a:buFont typeface="Courier New" panose="02070309020205020404" pitchFamily="49" charset="0"/>
              <a:buChar char="o"/>
            </a:pPr>
            <a:r>
              <a:rPr lang="pl-PL" sz="3200" dirty="0">
                <a:latin typeface="Calibri" panose="020F0502020204030204" pitchFamily="34" charset="0"/>
                <a:ea typeface="Calibri" panose="020F0502020204030204" pitchFamily="34" charset="0"/>
                <a:cs typeface="Calibri" panose="020F0502020204030204" pitchFamily="34" charset="0"/>
              </a:rPr>
              <a:t>ograniczenie wybranych wymagań ogólnych </a:t>
            </a:r>
            <a:br>
              <a:rPr lang="pl-PL" sz="3200" dirty="0">
                <a:latin typeface="Calibri" panose="020F0502020204030204" pitchFamily="34" charset="0"/>
                <a:ea typeface="Calibri" panose="020F0502020204030204" pitchFamily="34" charset="0"/>
                <a:cs typeface="Calibri" panose="020F0502020204030204" pitchFamily="34" charset="0"/>
              </a:rPr>
            </a:br>
            <a:r>
              <a:rPr lang="pl-PL" sz="3200" dirty="0">
                <a:latin typeface="Calibri" panose="020F0502020204030204" pitchFamily="34" charset="0"/>
                <a:ea typeface="Calibri" panose="020F0502020204030204" pitchFamily="34" charset="0"/>
                <a:cs typeface="Calibri" panose="020F0502020204030204" pitchFamily="34" charset="0"/>
              </a:rPr>
              <a:t>i szczegółowych</a:t>
            </a:r>
          </a:p>
          <a:p>
            <a:pPr marL="342900" indent="-342900">
              <a:buFont typeface="Courier New" panose="02070309020205020404" pitchFamily="49" charset="0"/>
              <a:buChar char="o"/>
            </a:pPr>
            <a:r>
              <a:rPr lang="pl-PL" sz="3200" dirty="0">
                <a:latin typeface="Calibri" panose="020F0502020204030204" pitchFamily="34" charset="0"/>
                <a:ea typeface="Calibri" panose="020F0502020204030204" pitchFamily="34" charset="0"/>
                <a:cs typeface="Calibri" panose="020F0502020204030204" pitchFamily="34" charset="0"/>
              </a:rPr>
              <a:t>ograniczenie zakresu tematycznego</a:t>
            </a:r>
          </a:p>
        </p:txBody>
      </p:sp>
      <p:sp>
        <p:nvSpPr>
          <p:cNvPr id="2" name="Symbol zastępczy numeru slajdu 1">
            <a:extLst>
              <a:ext uri="{FF2B5EF4-FFF2-40B4-BE49-F238E27FC236}">
                <a16:creationId xmlns:a16="http://schemas.microsoft.com/office/drawing/2014/main" xmlns="" id="{8D23D1FC-BE32-4040-8854-734BFC32B4AC}"/>
              </a:ext>
            </a:extLst>
          </p:cNvPr>
          <p:cNvSpPr>
            <a:spLocks noGrp="1"/>
          </p:cNvSpPr>
          <p:nvPr>
            <p:ph type="sldNum" sz="quarter" idx="12"/>
          </p:nvPr>
        </p:nvSpPr>
        <p:spPr/>
        <p:txBody>
          <a:bodyPr/>
          <a:lstStyle/>
          <a:p>
            <a:fld id="{8F7E7CA3-0634-4129-A460-6CC925CE4CBA}" type="slidenum">
              <a:rPr lang="pl-PL" altLang="pl-PL" smtClean="0"/>
              <a:pPr/>
              <a:t>19</a:t>
            </a:fld>
            <a:endParaRPr lang="pl-PL" altLang="pl-PL"/>
          </a:p>
        </p:txBody>
      </p:sp>
    </p:spTree>
    <p:extLst>
      <p:ext uri="{BB962C8B-B14F-4D97-AF65-F5344CB8AC3E}">
        <p14:creationId xmlns:p14="http://schemas.microsoft.com/office/powerpoint/2010/main" val="356035707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ctrTitle" idx="4294967295"/>
          </p:nvPr>
        </p:nvSpPr>
        <p:spPr>
          <a:xfrm>
            <a:off x="806351" y="617538"/>
            <a:ext cx="7804150" cy="1296987"/>
          </a:xfrm>
          <a:noFill/>
        </p:spPr>
        <p:txBody>
          <a:bodyPr/>
          <a:lstStyle/>
          <a:p>
            <a:r>
              <a:rPr lang="pl-PL" sz="2800" b="1" dirty="0">
                <a:solidFill>
                  <a:schemeClr val="tx1"/>
                </a:solidFill>
                <a:latin typeface="Calibri" panose="020F0502020204030204" pitchFamily="34" charset="0"/>
                <a:ea typeface="Tahoma" panose="020B0604030504040204" pitchFamily="34" charset="0"/>
                <a:cs typeface="Calibri" panose="020F0502020204030204" pitchFamily="34" charset="0"/>
              </a:rPr>
              <a:t>CELE SZKOLENIA</a:t>
            </a:r>
            <a:endParaRPr lang="pl-PL" altLang="pl-PL" sz="3600" b="1" dirty="0">
              <a:latin typeface="Calibri" panose="020F0502020204030204" pitchFamily="34" charset="0"/>
              <a:cs typeface="Calibri" panose="020F0502020204030204" pitchFamily="34" charset="0"/>
            </a:endParaRP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5" name="pole tekstowe 4">
            <a:extLst>
              <a:ext uri="{FF2B5EF4-FFF2-40B4-BE49-F238E27FC236}">
                <a16:creationId xmlns:a16="http://schemas.microsoft.com/office/drawing/2014/main" xmlns="" id="{939F62A3-DCC3-4463-82AB-47325542DEB6}"/>
              </a:ext>
            </a:extLst>
          </p:cNvPr>
          <p:cNvSpPr txBox="1"/>
          <p:nvPr/>
        </p:nvSpPr>
        <p:spPr>
          <a:xfrm>
            <a:off x="712589" y="1743191"/>
            <a:ext cx="7991673" cy="4493538"/>
          </a:xfrm>
          <a:prstGeom prst="rect">
            <a:avLst/>
          </a:prstGeom>
          <a:noFill/>
        </p:spPr>
        <p:txBody>
          <a:bodyPr wrap="square" rtlCol="0">
            <a:spAutoFit/>
          </a:bodyPr>
          <a:lstStyle/>
          <a:p>
            <a:pPr marL="457200" indent="-457200">
              <a:buFont typeface="Courier New" panose="02070309020205020404" pitchFamily="49" charset="0"/>
              <a:buChar char="o"/>
            </a:pPr>
            <a:r>
              <a:rPr lang="pl-PL" sz="2600" dirty="0">
                <a:latin typeface="Calibri" panose="020F0502020204030204" pitchFamily="34" charset="0"/>
                <a:cs typeface="Calibri" panose="020F0502020204030204" pitchFamily="34" charset="0"/>
              </a:rPr>
              <a:t>Przedstawienie zmian, będących podstawą powstania wymagań egzaminacyjnych na egzaminie maturalnym z języka angielskiego.</a:t>
            </a:r>
          </a:p>
          <a:p>
            <a:pPr marL="457200" indent="-457200">
              <a:buFont typeface="Courier New" panose="02070309020205020404" pitchFamily="49" charset="0"/>
              <a:buChar char="o"/>
            </a:pPr>
            <a:r>
              <a:rPr lang="pl-PL" sz="2600" dirty="0">
                <a:latin typeface="Calibri" panose="020F0502020204030204" pitchFamily="34" charset="0"/>
                <a:cs typeface="Calibri" panose="020F0502020204030204" pitchFamily="34" charset="0"/>
              </a:rPr>
              <a:t>Wskazanie powodów i konsekwencji zmian.</a:t>
            </a:r>
          </a:p>
          <a:p>
            <a:pPr marL="457200" indent="-457200">
              <a:buFont typeface="Courier New" panose="02070309020205020404" pitchFamily="49" charset="0"/>
              <a:buChar char="o"/>
            </a:pPr>
            <a:r>
              <a:rPr lang="pl-PL" sz="2600" dirty="0">
                <a:latin typeface="Calibri" panose="020F0502020204030204" pitchFamily="34" charset="0"/>
                <a:cs typeface="Calibri" panose="020F0502020204030204" pitchFamily="34" charset="0"/>
              </a:rPr>
              <a:t>Podkreślenie kluczowych zmian w kształcie egzaminów zewnętrznych.</a:t>
            </a:r>
          </a:p>
          <a:p>
            <a:pPr marL="457200" indent="-457200">
              <a:buFont typeface="Courier New" panose="02070309020205020404" pitchFamily="49" charset="0"/>
              <a:buChar char="o"/>
            </a:pPr>
            <a:r>
              <a:rPr lang="pl-PL" sz="2600" dirty="0">
                <a:latin typeface="Calibri" panose="020F0502020204030204" pitchFamily="34" charset="0"/>
                <a:cs typeface="Calibri" panose="020F0502020204030204" pitchFamily="34" charset="0"/>
              </a:rPr>
              <a:t>Zilustrowanie zmian w egzaminie na podstawie przykładów zadań z arkuszy.</a:t>
            </a:r>
          </a:p>
          <a:p>
            <a:pPr marL="457200" indent="-457200">
              <a:buFont typeface="Courier New" panose="02070309020205020404" pitchFamily="49" charset="0"/>
              <a:buChar char="o"/>
            </a:pPr>
            <a:r>
              <a:rPr lang="pl-PL" sz="2600" dirty="0">
                <a:latin typeface="Calibri" panose="020F0502020204030204" pitchFamily="34" charset="0"/>
                <a:cs typeface="Calibri" panose="020F0502020204030204" pitchFamily="34" charset="0"/>
              </a:rPr>
              <a:t>Przekazanie wskazówek do przygotowania uczniów do egzaminu maturalnego w 2021 roku.</a:t>
            </a:r>
          </a:p>
          <a:p>
            <a:pPr marL="457200" indent="-457200">
              <a:buFont typeface="Courier New" panose="02070309020205020404" pitchFamily="49" charset="0"/>
              <a:buChar char="o"/>
            </a:pPr>
            <a:r>
              <a:rPr lang="pl-PL" sz="2600" dirty="0">
                <a:latin typeface="Calibri" panose="020F0502020204030204" pitchFamily="34" charset="0"/>
                <a:cs typeface="Calibri" panose="020F0502020204030204" pitchFamily="34" charset="0"/>
              </a:rPr>
              <a:t>Przedstawienie planowanych etapów zmian.</a:t>
            </a:r>
            <a:endParaRPr lang="pl-PL" sz="3600" dirty="0">
              <a:latin typeface="Calibri" panose="020F0502020204030204" pitchFamily="34" charset="0"/>
              <a:cs typeface="Calibri" panose="020F0502020204030204" pitchFamily="34" charset="0"/>
            </a:endParaRPr>
          </a:p>
        </p:txBody>
      </p:sp>
      <p:sp>
        <p:nvSpPr>
          <p:cNvPr id="2" name="Symbol zastępczy numeru slajdu 1">
            <a:extLst>
              <a:ext uri="{FF2B5EF4-FFF2-40B4-BE49-F238E27FC236}">
                <a16:creationId xmlns:a16="http://schemas.microsoft.com/office/drawing/2014/main" xmlns="" id="{28ABE10D-B904-44EC-B09E-707A7CB0706A}"/>
              </a:ext>
            </a:extLst>
          </p:cNvPr>
          <p:cNvSpPr>
            <a:spLocks noGrp="1"/>
          </p:cNvSpPr>
          <p:nvPr>
            <p:ph type="sldNum" sz="quarter" idx="12"/>
          </p:nvPr>
        </p:nvSpPr>
        <p:spPr/>
        <p:txBody>
          <a:bodyPr/>
          <a:lstStyle/>
          <a:p>
            <a:fld id="{8F7E7CA3-0634-4129-A460-6CC925CE4CBA}" type="slidenum">
              <a:rPr lang="pl-PL" altLang="pl-PL" smtClean="0"/>
              <a:pPr/>
              <a:t>2</a:t>
            </a:fld>
            <a:endParaRPr lang="pl-PL" altLang="pl-PL"/>
          </a:p>
        </p:txBody>
      </p:sp>
    </p:spTree>
    <p:extLst>
      <p:ext uri="{BB962C8B-B14F-4D97-AF65-F5344CB8AC3E}">
        <p14:creationId xmlns:p14="http://schemas.microsoft.com/office/powerpoint/2010/main" val="1689209905"/>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REDUKCJA WYMAGAŃ </a:t>
            </a:r>
            <a:br>
              <a:rPr lang="pl-PL" altLang="pl-PL" sz="2800" b="1" dirty="0">
                <a:latin typeface="Calibri" panose="020F0502020204030204" pitchFamily="34" charset="0"/>
              </a:rPr>
            </a:br>
            <a:r>
              <a:rPr lang="pl-PL" altLang="pl-PL" sz="2800" b="1" dirty="0">
                <a:latin typeface="Calibri" panose="020F0502020204030204" pitchFamily="34" charset="0"/>
              </a:rPr>
              <a:t>W PODSTAWIE PROGRAMOWEJ</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6" name="pole tekstowe 5">
            <a:extLst>
              <a:ext uri="{FF2B5EF4-FFF2-40B4-BE49-F238E27FC236}">
                <a16:creationId xmlns:a16="http://schemas.microsoft.com/office/drawing/2014/main" xmlns="" id="{36AC5053-84CE-43A6-9FDA-1CA0B61F1759}"/>
              </a:ext>
            </a:extLst>
          </p:cNvPr>
          <p:cNvSpPr txBox="1"/>
          <p:nvPr/>
        </p:nvSpPr>
        <p:spPr>
          <a:xfrm>
            <a:off x="373856" y="2003593"/>
            <a:ext cx="8396288" cy="310854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1">
              <a:spcBef>
                <a:spcPct val="20000"/>
              </a:spcBef>
            </a:pPr>
            <a:r>
              <a:rPr lang="pl-PL" sz="2800" dirty="0">
                <a:latin typeface="Calibri" panose="020F0502020204030204" pitchFamily="34" charset="0"/>
                <a:cs typeface="Calibri" panose="020F0502020204030204" pitchFamily="34" charset="0"/>
              </a:rPr>
              <a:t>W podstawie programowej dla IV etapu edukacyjnego </a:t>
            </a:r>
            <a:r>
              <a:rPr lang="pl-PL" sz="2800" u="sng" dirty="0">
                <a:latin typeface="Calibri" panose="020F0502020204030204" pitchFamily="34" charset="0"/>
                <a:cs typeface="Calibri" panose="020F0502020204030204" pitchFamily="34" charset="0"/>
              </a:rPr>
              <a:t>wykreślono w całości wymagania określone dla poziomu IV.0</a:t>
            </a:r>
            <a:r>
              <a:rPr lang="pl-PL" sz="2800" dirty="0">
                <a:latin typeface="Calibri" panose="020F0502020204030204" pitchFamily="34" charset="0"/>
                <a:cs typeface="Calibri" panose="020F0502020204030204" pitchFamily="34" charset="0"/>
              </a:rPr>
              <a:t> jako poziomu niestanowiącego podstawy do przeprowadzania egzaminu maturalnego (jest to poziom dla osób, które rozpoczęły kształcenie w zakresie danego języka obcego nowożytnego w szkole ponadgimnazjalnej).</a:t>
            </a:r>
          </a:p>
        </p:txBody>
      </p:sp>
      <p:sp>
        <p:nvSpPr>
          <p:cNvPr id="2" name="Symbol zastępczy numeru slajdu 1">
            <a:extLst>
              <a:ext uri="{FF2B5EF4-FFF2-40B4-BE49-F238E27FC236}">
                <a16:creationId xmlns:a16="http://schemas.microsoft.com/office/drawing/2014/main" xmlns="" id="{61B542D7-E4A5-479D-80FE-9437882789EA}"/>
              </a:ext>
            </a:extLst>
          </p:cNvPr>
          <p:cNvSpPr>
            <a:spLocks noGrp="1"/>
          </p:cNvSpPr>
          <p:nvPr>
            <p:ph type="sldNum" sz="quarter" idx="12"/>
          </p:nvPr>
        </p:nvSpPr>
        <p:spPr/>
        <p:txBody>
          <a:bodyPr/>
          <a:lstStyle/>
          <a:p>
            <a:fld id="{7E5C8F2F-703E-4019-888D-80883A8C948E}" type="slidenum">
              <a:rPr lang="pl-PL" altLang="pl-PL" smtClean="0"/>
              <a:pPr/>
              <a:t>20</a:t>
            </a:fld>
            <a:endParaRPr lang="pl-PL" altLang="pl-PL"/>
          </a:p>
        </p:txBody>
      </p:sp>
    </p:spTree>
    <p:extLst>
      <p:ext uri="{BB962C8B-B14F-4D97-AF65-F5344CB8AC3E}">
        <p14:creationId xmlns:p14="http://schemas.microsoft.com/office/powerpoint/2010/main" val="991832642"/>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REDUKCJA WYMAGAŃ </a:t>
            </a:r>
            <a:br>
              <a:rPr lang="pl-PL" altLang="pl-PL" sz="2800" b="1" dirty="0">
                <a:latin typeface="Calibri" panose="020F0502020204030204" pitchFamily="34" charset="0"/>
              </a:rPr>
            </a:br>
            <a:r>
              <a:rPr lang="pl-PL" altLang="pl-PL" sz="2800" b="1" dirty="0">
                <a:latin typeface="Calibri" panose="020F0502020204030204" pitchFamily="34" charset="0"/>
              </a:rPr>
              <a:t>W PODSTAWIE PROGRAMOWEJ</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 name="pole tekstowe 5">
            <a:extLst>
              <a:ext uri="{FF2B5EF4-FFF2-40B4-BE49-F238E27FC236}">
                <a16:creationId xmlns:a16="http://schemas.microsoft.com/office/drawing/2014/main" xmlns="" id="{36AC5053-84CE-43A6-9FDA-1CA0B61F1759}"/>
              </a:ext>
            </a:extLst>
          </p:cNvPr>
          <p:cNvSpPr txBox="1"/>
          <p:nvPr/>
        </p:nvSpPr>
        <p:spPr>
          <a:xfrm>
            <a:off x="534987" y="1272923"/>
            <a:ext cx="8037909" cy="1200329"/>
          </a:xfrm>
          <a:prstGeom prst="rect">
            <a:avLst/>
          </a:prstGeom>
          <a:noFill/>
        </p:spPr>
        <p:txBody>
          <a:bodyPr wrap="square">
            <a:spAutoFit/>
          </a:bodyPr>
          <a:lstStyle/>
          <a:p>
            <a:pPr marL="0" lvl="1" algn="ctr">
              <a:spcBef>
                <a:spcPts val="0"/>
              </a:spcBef>
            </a:pPr>
            <a:r>
              <a:rPr lang="pl-PL" sz="2400" dirty="0">
                <a:solidFill>
                  <a:srgbClr val="000000"/>
                </a:solidFill>
                <a:latin typeface="Calibri" panose="020F0502020204030204" pitchFamily="34" charset="0"/>
                <a:cs typeface="Calibri" panose="020F0502020204030204" pitchFamily="34" charset="0"/>
              </a:rPr>
              <a:t>W podstawie programowej dla IV etapu edukacyjnego</a:t>
            </a:r>
            <a:br>
              <a:rPr lang="pl-PL" sz="2400" dirty="0">
                <a:solidFill>
                  <a:srgbClr val="000000"/>
                </a:solidFill>
                <a:latin typeface="Calibri" panose="020F0502020204030204" pitchFamily="34" charset="0"/>
                <a:cs typeface="Calibri" panose="020F0502020204030204" pitchFamily="34" charset="0"/>
              </a:rPr>
            </a:br>
            <a:r>
              <a:rPr lang="pl-PL" sz="2400" dirty="0">
                <a:latin typeface="Calibri" panose="020F0502020204030204" pitchFamily="34" charset="0"/>
                <a:cs typeface="Calibri" panose="020F0502020204030204" pitchFamily="34" charset="0"/>
              </a:rPr>
              <a:t>(poziom IV.1.P oraz IV.1.R)</a:t>
            </a:r>
            <a:r>
              <a:rPr lang="pl-PL" sz="2400" dirty="0">
                <a:solidFill>
                  <a:srgbClr val="000000"/>
                </a:solidFill>
                <a:latin typeface="Calibri" panose="020F0502020204030204" pitchFamily="34" charset="0"/>
                <a:cs typeface="Calibri" panose="020F0502020204030204" pitchFamily="34" charset="0"/>
              </a:rPr>
              <a:t/>
            </a:r>
            <a:br>
              <a:rPr lang="pl-PL" sz="2400" dirty="0">
                <a:solidFill>
                  <a:srgbClr val="000000"/>
                </a:solidFill>
                <a:latin typeface="Calibri" panose="020F0502020204030204" pitchFamily="34" charset="0"/>
                <a:cs typeface="Calibri" panose="020F0502020204030204" pitchFamily="34" charset="0"/>
              </a:rPr>
            </a:br>
            <a:r>
              <a:rPr lang="pl-PL" sz="2400" dirty="0">
                <a:solidFill>
                  <a:srgbClr val="000000"/>
                </a:solidFill>
                <a:latin typeface="Calibri" panose="020F0502020204030204" pitchFamily="34" charset="0"/>
                <a:cs typeface="Calibri" panose="020F0502020204030204" pitchFamily="34" charset="0"/>
              </a:rPr>
              <a:t>wprowadzono następujące (wybrane) modyfikacje.</a:t>
            </a:r>
          </a:p>
        </p:txBody>
      </p:sp>
      <p:graphicFrame>
        <p:nvGraphicFramePr>
          <p:cNvPr id="7" name="Symbol zastępczy zawartości 2">
            <a:extLst>
              <a:ext uri="{FF2B5EF4-FFF2-40B4-BE49-F238E27FC236}">
                <a16:creationId xmlns:a16="http://schemas.microsoft.com/office/drawing/2014/main" xmlns="" id="{74D3A533-1127-4A2E-AA25-839937C27E00}"/>
              </a:ext>
            </a:extLst>
          </p:cNvPr>
          <p:cNvGraphicFramePr>
            <a:graphicFrameLocks/>
          </p:cNvGraphicFramePr>
          <p:nvPr>
            <p:extLst>
              <p:ext uri="{D42A27DB-BD31-4B8C-83A1-F6EECF244321}">
                <p14:modId xmlns:p14="http://schemas.microsoft.com/office/powerpoint/2010/main" val="3986747473"/>
              </p:ext>
            </p:extLst>
          </p:nvPr>
        </p:nvGraphicFramePr>
        <p:xfrm>
          <a:off x="534987" y="2415923"/>
          <a:ext cx="8074026" cy="4054553"/>
        </p:xfrm>
        <a:graphic>
          <a:graphicData uri="http://schemas.openxmlformats.org/drawingml/2006/table">
            <a:tbl>
              <a:tblPr firstRow="1" bandRow="1">
                <a:tableStyleId>{5C22544A-7EE6-4342-B048-85BDC9FD1C3A}</a:tableStyleId>
              </a:tblPr>
              <a:tblGrid>
                <a:gridCol w="4037013">
                  <a:extLst>
                    <a:ext uri="{9D8B030D-6E8A-4147-A177-3AD203B41FA5}">
                      <a16:colId xmlns:a16="http://schemas.microsoft.com/office/drawing/2014/main" xmlns="" val="2543265330"/>
                    </a:ext>
                  </a:extLst>
                </a:gridCol>
                <a:gridCol w="4037013">
                  <a:extLst>
                    <a:ext uri="{9D8B030D-6E8A-4147-A177-3AD203B41FA5}">
                      <a16:colId xmlns:a16="http://schemas.microsoft.com/office/drawing/2014/main" xmlns="" val="2920228735"/>
                    </a:ext>
                  </a:extLst>
                </a:gridCol>
              </a:tblGrid>
              <a:tr h="292813">
                <a:tc gridSpan="2">
                  <a:txBody>
                    <a:bodyPr/>
                    <a:lstStyle/>
                    <a:p>
                      <a:pPr algn="ctr">
                        <a:lnSpc>
                          <a:spcPct val="107000"/>
                        </a:lnSpc>
                        <a:spcAft>
                          <a:spcPts val="0"/>
                        </a:spcAft>
                      </a:pPr>
                      <a:r>
                        <a:rPr lang="pl-PL" sz="24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Wprowadzona zmiana</a:t>
                      </a:r>
                    </a:p>
                  </a:txBody>
                  <a:tcPr marL="68580" marR="68580" marT="0" marB="0"/>
                </a:tc>
                <a:tc hMerge="1">
                  <a:txBody>
                    <a:bodyPr/>
                    <a:lstStyle/>
                    <a:p>
                      <a:pPr algn="ctr">
                        <a:lnSpc>
                          <a:spcPct val="107000"/>
                        </a:lnSpc>
                        <a:spcAft>
                          <a:spcPts val="0"/>
                        </a:spcAft>
                      </a:pPr>
                      <a:endParaRPr lang="pl-PL"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xmlns="" val="357805862"/>
                  </a:ext>
                </a:extLst>
              </a:tr>
              <a:tr h="292813">
                <a:tc>
                  <a:txBody>
                    <a:bodyPr/>
                    <a:lstStyle/>
                    <a:p>
                      <a:pPr marL="226695" algn="ctr">
                        <a:lnSpc>
                          <a:spcPct val="107000"/>
                        </a:lnSpc>
                        <a:spcAft>
                          <a:spcPts val="0"/>
                        </a:spcAft>
                      </a:pPr>
                      <a:r>
                        <a:rPr lang="pl-PL" sz="1800" b="1">
                          <a:solidFill>
                            <a:srgbClr val="C00000"/>
                          </a:solidFill>
                          <a:effectLst/>
                          <a:latin typeface="Calibri" panose="020F0502020204030204" pitchFamily="34" charset="0"/>
                          <a:ea typeface="Calibri" panose="020F0502020204030204" pitchFamily="34" charset="0"/>
                          <a:cs typeface="Calibri" panose="020F0502020204030204" pitchFamily="34" charset="0"/>
                        </a:rPr>
                        <a:t>POZIOM PODSTAWOWY</a:t>
                      </a:r>
                      <a:endParaRPr lang="pl-PL" sz="18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algn="ctr">
                        <a:lnSpc>
                          <a:spcPct val="107000"/>
                        </a:lnSpc>
                        <a:spcAft>
                          <a:spcPts val="0"/>
                        </a:spcAft>
                      </a:pPr>
                      <a:r>
                        <a:rPr lang="pl-PL"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POZIOM ROZSZERZONY</a:t>
                      </a:r>
                      <a:endParaRPr lang="pl-PL" sz="1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08573382"/>
                  </a:ext>
                </a:extLst>
              </a:tr>
              <a:tr h="769145">
                <a:tc>
                  <a:txBody>
                    <a:bodyPr/>
                    <a:lstStyle/>
                    <a:p>
                      <a:pPr marL="0" indent="0">
                        <a:buFont typeface="Courier New" panose="02070309020205020404" pitchFamily="49" charset="0"/>
                        <a:buNone/>
                      </a:pPr>
                      <a:r>
                        <a:rPr lang="pl-PL" sz="1800" kern="1200" dirty="0">
                          <a:solidFill>
                            <a:schemeClr val="dk1"/>
                          </a:solidFill>
                          <a:effectLst/>
                          <a:latin typeface="Calibri" panose="020F0502020204030204" pitchFamily="34" charset="0"/>
                          <a:ea typeface="+mn-ea"/>
                          <a:cs typeface="Calibri" panose="020F0502020204030204" pitchFamily="34" charset="0"/>
                        </a:rPr>
                        <a:t>Zmieniono brzmienie wymagania szczegółowego 2.6) na „</a:t>
                      </a:r>
                      <a:r>
                        <a:rPr lang="pl-PL" sz="1800" b="1" u="sng" kern="1200" dirty="0">
                          <a:solidFill>
                            <a:schemeClr val="dk1"/>
                          </a:solidFill>
                          <a:effectLst/>
                          <a:latin typeface="Calibri" panose="020F0502020204030204" pitchFamily="34" charset="0"/>
                          <a:ea typeface="+mn-ea"/>
                          <a:cs typeface="Calibri" panose="020F0502020204030204" pitchFamily="34" charset="0"/>
                        </a:rPr>
                        <a:t>w podstawowym zakresie</a:t>
                      </a:r>
                      <a:r>
                        <a:rPr lang="pl-PL" sz="1800" b="1" kern="1200" dirty="0">
                          <a:solidFill>
                            <a:schemeClr val="dk1"/>
                          </a:solidFill>
                          <a:effectLst/>
                          <a:latin typeface="Calibri" panose="020F0502020204030204" pitchFamily="34" charset="0"/>
                          <a:ea typeface="+mn-ea"/>
                          <a:cs typeface="Calibri" panose="020F0502020204030204" pitchFamily="34" charset="0"/>
                        </a:rPr>
                        <a:t> rozróżnia formalny i nieformalny styl wypowiedzi</a:t>
                      </a:r>
                      <a:r>
                        <a:rPr lang="pl-PL" sz="1800" kern="1200" dirty="0">
                          <a:solidFill>
                            <a:schemeClr val="dk1"/>
                          </a:solidFill>
                          <a:effectLst/>
                          <a:latin typeface="Calibri" panose="020F0502020204030204" pitchFamily="34" charset="0"/>
                          <a:ea typeface="+mn-ea"/>
                          <a:cs typeface="Calibri" panose="020F0502020204030204" pitchFamily="34" charset="0"/>
                        </a:rPr>
                        <a:t>”.</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pl-PL" sz="1800" kern="1200" dirty="0">
                          <a:solidFill>
                            <a:schemeClr val="dk1"/>
                          </a:solidFill>
                          <a:effectLst/>
                          <a:latin typeface="Calibri" panose="020F0502020204030204" pitchFamily="34" charset="0"/>
                          <a:ea typeface="+mn-ea"/>
                          <a:cs typeface="Calibri" panose="020F0502020204030204" pitchFamily="34" charset="0"/>
                        </a:rPr>
                        <a:t>Dodano, jako wymaganie 2.2) „</a:t>
                      </a:r>
                      <a:r>
                        <a:rPr lang="pl-PL" sz="1800" b="1" kern="1200" dirty="0">
                          <a:solidFill>
                            <a:schemeClr val="dk1"/>
                          </a:solidFill>
                          <a:effectLst/>
                          <a:latin typeface="Calibri" panose="020F0502020204030204" pitchFamily="34" charset="0"/>
                          <a:ea typeface="+mn-ea"/>
                          <a:cs typeface="Calibri" panose="020F0502020204030204" pitchFamily="34" charset="0"/>
                        </a:rPr>
                        <a:t>rozróżnia formalny i nieformalny styl wypowiedzi</a:t>
                      </a:r>
                      <a:r>
                        <a:rPr lang="pl-PL" sz="1800" kern="1200" dirty="0">
                          <a:solidFill>
                            <a:schemeClr val="dk1"/>
                          </a:solidFill>
                          <a:effectLst/>
                          <a:latin typeface="Calibri" panose="020F0502020204030204" pitchFamily="34" charset="0"/>
                          <a:ea typeface="+mn-ea"/>
                          <a:cs typeface="Calibri" panose="020F0502020204030204" pitchFamily="34" charset="0"/>
                        </a:rPr>
                        <a:t>”. (</a:t>
                      </a:r>
                      <a:r>
                        <a:rPr lang="pl-PL" sz="1800" u="sng" kern="1200" dirty="0">
                          <a:solidFill>
                            <a:schemeClr val="dk1"/>
                          </a:solidFill>
                          <a:effectLst/>
                          <a:latin typeface="Calibri" panose="020F0502020204030204" pitchFamily="34" charset="0"/>
                          <a:ea typeface="+mn-ea"/>
                          <a:cs typeface="Calibri" panose="020F0502020204030204" pitchFamily="34" charset="0"/>
                        </a:rPr>
                        <a:t>zapis przeniesiony z poziomu IV.1.P).</a:t>
                      </a:r>
                      <a:endParaRPr lang="pl-PL" sz="18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xmlns="" val="317641555"/>
                  </a:ext>
                </a:extLst>
              </a:tr>
              <a:tr h="876378">
                <a:tc>
                  <a:txBody>
                    <a:bodyPr/>
                    <a:lstStyle/>
                    <a:p>
                      <a:pPr>
                        <a:lnSpc>
                          <a:spcPct val="107000"/>
                        </a:lnSpc>
                        <a:spcAft>
                          <a:spcPts val="0"/>
                        </a:spcAft>
                      </a:pPr>
                      <a:r>
                        <a:rPr lang="pl-PL" sz="1800" dirty="0">
                          <a:effectLst/>
                          <a:latin typeface="Calibri" panose="020F0502020204030204" pitchFamily="34" charset="0"/>
                          <a:ea typeface="Calibri" panose="020F0502020204030204" pitchFamily="34" charset="0"/>
                          <a:cs typeface="Calibri" panose="020F0502020204030204" pitchFamily="34" charset="0"/>
                        </a:rPr>
                        <a:t>Wykreślono wymaganie szczegółowe 5.11) </a:t>
                      </a:r>
                    </a:p>
                    <a:p>
                      <a:pPr>
                        <a:spcAft>
                          <a:spcPts val="0"/>
                        </a:spcAft>
                      </a:pPr>
                      <a:r>
                        <a:rPr lang="pl-PL" sz="1800" strike="sngStrike"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11) wyjaśnia sposób obsługi prostych urządzeń (np. automatu do napojów, automatu telefonicznego);</a:t>
                      </a: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l-PL" sz="1800" dirty="0">
                          <a:effectLst/>
                          <a:latin typeface="Calibri" panose="020F0502020204030204" pitchFamily="34" charset="0"/>
                          <a:ea typeface="Calibri" panose="020F0502020204030204" pitchFamily="34" charset="0"/>
                          <a:cs typeface="Calibri" panose="020F0502020204030204" pitchFamily="34" charset="0"/>
                        </a:rPr>
                        <a:t>Wykreślono wymaganie szczegółowe 4.1) i 4.2) </a:t>
                      </a:r>
                      <a:r>
                        <a:rPr lang="pl-PL" sz="1800" b="0" i="0" u="none" strike="sngStrike" kern="1200" baseline="0" dirty="0">
                          <a:solidFill>
                            <a:schemeClr val="dk1"/>
                          </a:solidFill>
                          <a:highlight>
                            <a:srgbClr val="FFFF00"/>
                          </a:highlight>
                          <a:latin typeface="Calibri" panose="020F0502020204030204" pitchFamily="34" charset="0"/>
                          <a:ea typeface="+mn-ea"/>
                          <a:cs typeface="Calibri" panose="020F0502020204030204" pitchFamily="34" charset="0"/>
                        </a:rPr>
                        <a:t>1) wyjaśnia sposób obsługi bardziej skomplikowanych urządzeń oraz procedury postępowania (np. załatwianie spraw w instytucjach);</a:t>
                      </a:r>
                    </a:p>
                    <a:p>
                      <a:r>
                        <a:rPr lang="pl-PL" sz="1800" b="0" i="0" u="none" strike="sngStrike" kern="1200" baseline="0" dirty="0">
                          <a:solidFill>
                            <a:schemeClr val="dk1"/>
                          </a:solidFill>
                          <a:highlight>
                            <a:srgbClr val="FFFF00"/>
                          </a:highlight>
                          <a:latin typeface="Calibri" panose="020F0502020204030204" pitchFamily="34" charset="0"/>
                          <a:ea typeface="+mn-ea"/>
                          <a:cs typeface="Calibri" panose="020F0502020204030204" pitchFamily="34" charset="0"/>
                        </a:rPr>
                        <a:t>2) przedstawia w logicznym porządku argumenty za i przeciw danej tezie lub rozwiązaniu.</a:t>
                      </a:r>
                      <a:endParaRPr lang="pl-PL" sz="1800" strike="sngStrike"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xmlns="" val="2280061533"/>
                  </a:ext>
                </a:extLst>
              </a:tr>
            </a:tbl>
          </a:graphicData>
        </a:graphic>
      </p:graphicFrame>
      <p:sp>
        <p:nvSpPr>
          <p:cNvPr id="2" name="Symbol zastępczy numeru slajdu 1">
            <a:extLst>
              <a:ext uri="{FF2B5EF4-FFF2-40B4-BE49-F238E27FC236}">
                <a16:creationId xmlns:a16="http://schemas.microsoft.com/office/drawing/2014/main" xmlns="" id="{10ED3EFC-1922-47BD-9975-257EB1E33306}"/>
              </a:ext>
            </a:extLst>
          </p:cNvPr>
          <p:cNvSpPr>
            <a:spLocks noGrp="1"/>
          </p:cNvSpPr>
          <p:nvPr>
            <p:ph type="sldNum" sz="quarter" idx="12"/>
          </p:nvPr>
        </p:nvSpPr>
        <p:spPr/>
        <p:txBody>
          <a:bodyPr/>
          <a:lstStyle/>
          <a:p>
            <a:fld id="{7E5C8F2F-703E-4019-888D-80883A8C948E}" type="slidenum">
              <a:rPr lang="pl-PL" altLang="pl-PL" smtClean="0"/>
              <a:pPr/>
              <a:t>21</a:t>
            </a:fld>
            <a:endParaRPr lang="pl-PL" altLang="pl-PL"/>
          </a:p>
        </p:txBody>
      </p:sp>
    </p:spTree>
    <p:extLst>
      <p:ext uri="{BB962C8B-B14F-4D97-AF65-F5344CB8AC3E}">
        <p14:creationId xmlns:p14="http://schemas.microsoft.com/office/powerpoint/2010/main" val="3667280852"/>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REDUKCJA WYMAGAŃ </a:t>
            </a:r>
            <a:br>
              <a:rPr lang="pl-PL" altLang="pl-PL" sz="2800" b="1" dirty="0">
                <a:latin typeface="Calibri" panose="020F0502020204030204" pitchFamily="34" charset="0"/>
              </a:rPr>
            </a:br>
            <a:r>
              <a:rPr lang="pl-PL" altLang="pl-PL" sz="2800" b="1" dirty="0">
                <a:latin typeface="Calibri" panose="020F0502020204030204" pitchFamily="34" charset="0"/>
              </a:rPr>
              <a:t>W PODSTAWIE PROGRAMOWEJ</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 name="pole tekstowe 5">
            <a:extLst>
              <a:ext uri="{FF2B5EF4-FFF2-40B4-BE49-F238E27FC236}">
                <a16:creationId xmlns:a16="http://schemas.microsoft.com/office/drawing/2014/main" xmlns="" id="{36AC5053-84CE-43A6-9FDA-1CA0B61F1759}"/>
              </a:ext>
            </a:extLst>
          </p:cNvPr>
          <p:cNvSpPr txBox="1"/>
          <p:nvPr/>
        </p:nvSpPr>
        <p:spPr>
          <a:xfrm>
            <a:off x="553045" y="1310449"/>
            <a:ext cx="8037909" cy="1200329"/>
          </a:xfrm>
          <a:prstGeom prst="rect">
            <a:avLst/>
          </a:prstGeom>
          <a:noFill/>
        </p:spPr>
        <p:txBody>
          <a:bodyPr wrap="square">
            <a:spAutoFit/>
          </a:bodyPr>
          <a:lstStyle/>
          <a:p>
            <a:pPr marL="0" lvl="1" algn="ctr">
              <a:spcBef>
                <a:spcPts val="0"/>
              </a:spcBef>
            </a:pPr>
            <a:r>
              <a:rPr lang="pl-PL" sz="2400" dirty="0">
                <a:solidFill>
                  <a:srgbClr val="000000"/>
                </a:solidFill>
                <a:latin typeface="Calibri" panose="020F0502020204030204" pitchFamily="34" charset="0"/>
                <a:cs typeface="Calibri" panose="020F0502020204030204" pitchFamily="34" charset="0"/>
              </a:rPr>
              <a:t>W podstawie programowej dla IV etapu edukacyjnego</a:t>
            </a:r>
            <a:br>
              <a:rPr lang="pl-PL" sz="2400" dirty="0">
                <a:solidFill>
                  <a:srgbClr val="000000"/>
                </a:solidFill>
                <a:latin typeface="Calibri" panose="020F0502020204030204" pitchFamily="34" charset="0"/>
                <a:cs typeface="Calibri" panose="020F0502020204030204" pitchFamily="34" charset="0"/>
              </a:rPr>
            </a:br>
            <a:r>
              <a:rPr lang="pl-PL" sz="2400" dirty="0">
                <a:latin typeface="Calibri" panose="020F0502020204030204" pitchFamily="34" charset="0"/>
                <a:cs typeface="Calibri" panose="020F0502020204030204" pitchFamily="34" charset="0"/>
              </a:rPr>
              <a:t>(poziom IV.1.P oraz IV.1.R)</a:t>
            </a:r>
            <a:r>
              <a:rPr lang="pl-PL" sz="2400" dirty="0">
                <a:solidFill>
                  <a:srgbClr val="000000"/>
                </a:solidFill>
                <a:latin typeface="Calibri" panose="020F0502020204030204" pitchFamily="34" charset="0"/>
                <a:cs typeface="Calibri" panose="020F0502020204030204" pitchFamily="34" charset="0"/>
              </a:rPr>
              <a:t/>
            </a:r>
            <a:br>
              <a:rPr lang="pl-PL" sz="2400" dirty="0">
                <a:solidFill>
                  <a:srgbClr val="000000"/>
                </a:solidFill>
                <a:latin typeface="Calibri" panose="020F0502020204030204" pitchFamily="34" charset="0"/>
                <a:cs typeface="Calibri" panose="020F0502020204030204" pitchFamily="34" charset="0"/>
              </a:rPr>
            </a:br>
            <a:r>
              <a:rPr lang="pl-PL" sz="2400" dirty="0">
                <a:solidFill>
                  <a:srgbClr val="000000"/>
                </a:solidFill>
                <a:latin typeface="Calibri" panose="020F0502020204030204" pitchFamily="34" charset="0"/>
                <a:cs typeface="Calibri" panose="020F0502020204030204" pitchFamily="34" charset="0"/>
              </a:rPr>
              <a:t>wprowadzono następujące (wybrane) modyfikacje.</a:t>
            </a:r>
          </a:p>
        </p:txBody>
      </p:sp>
      <p:graphicFrame>
        <p:nvGraphicFramePr>
          <p:cNvPr id="7" name="Symbol zastępczy zawartości 2">
            <a:extLst>
              <a:ext uri="{FF2B5EF4-FFF2-40B4-BE49-F238E27FC236}">
                <a16:creationId xmlns:a16="http://schemas.microsoft.com/office/drawing/2014/main" xmlns="" id="{74D3A533-1127-4A2E-AA25-839937C27E00}"/>
              </a:ext>
            </a:extLst>
          </p:cNvPr>
          <p:cNvGraphicFramePr>
            <a:graphicFrameLocks/>
          </p:cNvGraphicFramePr>
          <p:nvPr>
            <p:extLst>
              <p:ext uri="{D42A27DB-BD31-4B8C-83A1-F6EECF244321}">
                <p14:modId xmlns:p14="http://schemas.microsoft.com/office/powerpoint/2010/main" val="2339364206"/>
              </p:ext>
            </p:extLst>
          </p:nvPr>
        </p:nvGraphicFramePr>
        <p:xfrm>
          <a:off x="534986" y="2522561"/>
          <a:ext cx="8074026" cy="3714828"/>
        </p:xfrm>
        <a:graphic>
          <a:graphicData uri="http://schemas.openxmlformats.org/drawingml/2006/table">
            <a:tbl>
              <a:tblPr firstRow="1" bandRow="1">
                <a:tableStyleId>{5C22544A-7EE6-4342-B048-85BDC9FD1C3A}</a:tableStyleId>
              </a:tblPr>
              <a:tblGrid>
                <a:gridCol w="4037013">
                  <a:extLst>
                    <a:ext uri="{9D8B030D-6E8A-4147-A177-3AD203B41FA5}">
                      <a16:colId xmlns:a16="http://schemas.microsoft.com/office/drawing/2014/main" xmlns="" val="2543265330"/>
                    </a:ext>
                  </a:extLst>
                </a:gridCol>
                <a:gridCol w="4037013">
                  <a:extLst>
                    <a:ext uri="{9D8B030D-6E8A-4147-A177-3AD203B41FA5}">
                      <a16:colId xmlns:a16="http://schemas.microsoft.com/office/drawing/2014/main" xmlns="" val="2920228735"/>
                    </a:ext>
                  </a:extLst>
                </a:gridCol>
              </a:tblGrid>
              <a:tr h="292813">
                <a:tc gridSpan="2">
                  <a:txBody>
                    <a:bodyPr/>
                    <a:lstStyle/>
                    <a:p>
                      <a:pPr algn="ctr">
                        <a:lnSpc>
                          <a:spcPct val="107000"/>
                        </a:lnSpc>
                        <a:spcAft>
                          <a:spcPts val="0"/>
                        </a:spcAft>
                      </a:pPr>
                      <a:r>
                        <a:rPr lang="pl-PL" sz="24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Wprowadzona zmiana</a:t>
                      </a:r>
                    </a:p>
                  </a:txBody>
                  <a:tcPr marL="68580" marR="68580" marT="0" marB="0"/>
                </a:tc>
                <a:tc hMerge="1">
                  <a:txBody>
                    <a:bodyPr/>
                    <a:lstStyle/>
                    <a:p>
                      <a:pPr algn="ctr">
                        <a:lnSpc>
                          <a:spcPct val="107000"/>
                        </a:lnSpc>
                        <a:spcAft>
                          <a:spcPts val="0"/>
                        </a:spcAft>
                      </a:pPr>
                      <a:endParaRPr lang="pl-PL"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xmlns="" val="357805862"/>
                  </a:ext>
                </a:extLst>
              </a:tr>
              <a:tr h="292813">
                <a:tc>
                  <a:txBody>
                    <a:bodyPr/>
                    <a:lstStyle/>
                    <a:p>
                      <a:pPr marL="226695" algn="ctr">
                        <a:lnSpc>
                          <a:spcPct val="107000"/>
                        </a:lnSpc>
                        <a:spcAft>
                          <a:spcPts val="0"/>
                        </a:spcAft>
                      </a:pPr>
                      <a:r>
                        <a:rPr lang="pl-PL" sz="1800" b="1">
                          <a:solidFill>
                            <a:srgbClr val="C00000"/>
                          </a:solidFill>
                          <a:effectLst/>
                          <a:latin typeface="Calibri" panose="020F0502020204030204" pitchFamily="34" charset="0"/>
                          <a:ea typeface="Calibri" panose="020F0502020204030204" pitchFamily="34" charset="0"/>
                          <a:cs typeface="Calibri" panose="020F0502020204030204" pitchFamily="34" charset="0"/>
                        </a:rPr>
                        <a:t>POZIOM PODSTAWOWY</a:t>
                      </a:r>
                      <a:endParaRPr lang="pl-PL" sz="18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6695" algn="ctr">
                        <a:lnSpc>
                          <a:spcPct val="107000"/>
                        </a:lnSpc>
                        <a:spcAft>
                          <a:spcPts val="0"/>
                        </a:spcAft>
                      </a:pPr>
                      <a:r>
                        <a:rPr lang="pl-PL"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POZIOM ROZSZERZONY</a:t>
                      </a:r>
                      <a:endParaRPr lang="pl-PL" sz="1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08573382"/>
                  </a:ext>
                </a:extLst>
              </a:tr>
              <a:tr h="769145">
                <a:tc>
                  <a:txBody>
                    <a:bodyPr/>
                    <a:lstStyle/>
                    <a:p>
                      <a:r>
                        <a:rPr lang="pl-PL" sz="2000" kern="1200" dirty="0">
                          <a:solidFill>
                            <a:schemeClr val="dk1"/>
                          </a:solidFill>
                          <a:effectLst/>
                          <a:latin typeface="Calibri" panose="020F0502020204030204" pitchFamily="34" charset="0"/>
                          <a:ea typeface="+mn-ea"/>
                          <a:cs typeface="Calibri" panose="020F0502020204030204" pitchFamily="34" charset="0"/>
                        </a:rPr>
                        <a:t>Wykreślono wyrazy „</a:t>
                      </a:r>
                      <a:r>
                        <a:rPr lang="pl-PL" sz="2000" strike="sngStrike" kern="1200" dirty="0">
                          <a:solidFill>
                            <a:schemeClr val="dk1"/>
                          </a:solidFill>
                          <a:effectLst/>
                          <a:latin typeface="Calibri" panose="020F0502020204030204" pitchFamily="34" charset="0"/>
                          <a:ea typeface="+mn-ea"/>
                          <a:cs typeface="Calibri" panose="020F0502020204030204" pitchFamily="34" charset="0"/>
                        </a:rPr>
                        <a:t>opis, notatka, ogłoszenie, zaproszenie, ankieta, pocztówka</a:t>
                      </a:r>
                      <a:r>
                        <a:rPr lang="pl-PL" sz="2000" kern="1200" dirty="0">
                          <a:solidFill>
                            <a:schemeClr val="dk1"/>
                          </a:solidFill>
                          <a:effectLst/>
                          <a:latin typeface="Calibri" panose="020F0502020204030204" pitchFamily="34" charset="0"/>
                          <a:ea typeface="+mn-ea"/>
                          <a:cs typeface="Calibri" panose="020F0502020204030204" pitchFamily="34" charset="0"/>
                        </a:rPr>
                        <a:t>, (…), </a:t>
                      </a:r>
                      <a:r>
                        <a:rPr lang="pl-PL" sz="2000" strike="sngStrike" kern="1200" dirty="0">
                          <a:solidFill>
                            <a:schemeClr val="dk1"/>
                          </a:solidFill>
                          <a:effectLst/>
                          <a:latin typeface="Calibri" panose="020F0502020204030204" pitchFamily="34" charset="0"/>
                          <a:ea typeface="+mn-ea"/>
                          <a:cs typeface="Calibri" panose="020F0502020204030204" pitchFamily="34" charset="0"/>
                        </a:rPr>
                        <a:t>prosty list formalny</a:t>
                      </a:r>
                      <a:r>
                        <a:rPr lang="pl-PL" sz="2000" kern="1200" dirty="0">
                          <a:solidFill>
                            <a:schemeClr val="dk1"/>
                          </a:solidFill>
                          <a:effectLst/>
                          <a:latin typeface="Calibri" panose="020F0502020204030204" pitchFamily="34" charset="0"/>
                          <a:ea typeface="+mn-ea"/>
                          <a:cs typeface="Calibri" panose="020F0502020204030204" pitchFamily="34" charset="0"/>
                        </a:rPr>
                        <a:t>” w główce wymagania szczegółowego 5 dla poziomu </a:t>
                      </a:r>
                      <a:r>
                        <a:rPr lang="pl-PL" sz="2000" b="1" kern="1200" dirty="0">
                          <a:solidFill>
                            <a:schemeClr val="dk1"/>
                          </a:solidFill>
                          <a:effectLst/>
                          <a:latin typeface="Calibri" panose="020F0502020204030204" pitchFamily="34" charset="0"/>
                          <a:ea typeface="+mn-ea"/>
                          <a:cs typeface="Calibri" panose="020F0502020204030204" pitchFamily="34" charset="0"/>
                        </a:rPr>
                        <a:t>IV.1.P</a:t>
                      </a:r>
                      <a:r>
                        <a:rPr lang="pl-PL" sz="2000" kern="1200" dirty="0">
                          <a:solidFill>
                            <a:schemeClr val="dk1"/>
                          </a:solidFill>
                          <a:effectLst/>
                          <a:latin typeface="Calibri" panose="020F0502020204030204" pitchFamily="34" charset="0"/>
                          <a:ea typeface="+mn-ea"/>
                          <a:cs typeface="Calibri" panose="020F0502020204030204" pitchFamily="34" charset="0"/>
                        </a:rPr>
                        <a:t>.</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pl-PL" sz="2000" dirty="0">
                          <a:effectLst/>
                          <a:latin typeface="Calibri" panose="020F0502020204030204" pitchFamily="34" charset="0"/>
                          <a:ea typeface="Calibri" panose="020F0502020204030204" pitchFamily="34" charset="0"/>
                          <a:cs typeface="Calibri" panose="020F0502020204030204" pitchFamily="34" charset="0"/>
                        </a:rPr>
                        <a:t>Wykreślono wyrazy „</a:t>
                      </a:r>
                      <a:r>
                        <a:rPr lang="pl-PL" sz="2000" strike="sngStrike" dirty="0">
                          <a:effectLst/>
                          <a:latin typeface="Calibri" panose="020F0502020204030204" pitchFamily="34" charset="0"/>
                          <a:ea typeface="Calibri" panose="020F0502020204030204" pitchFamily="34" charset="0"/>
                          <a:cs typeface="Calibri" panose="020F0502020204030204" pitchFamily="34" charset="0"/>
                        </a:rPr>
                        <a:t>opis, opowiadanie, sprawozdanie, recenzja</a:t>
                      </a:r>
                      <a:r>
                        <a:rPr lang="pl-PL" sz="2000" dirty="0">
                          <a:effectLst/>
                          <a:latin typeface="Calibri" panose="020F0502020204030204" pitchFamily="34" charset="0"/>
                          <a:ea typeface="Calibri" panose="020F0502020204030204" pitchFamily="34" charset="0"/>
                          <a:cs typeface="Calibri" panose="020F0502020204030204" pitchFamily="34" charset="0"/>
                        </a:rPr>
                        <a:t>” oraz dodano wyraz „</a:t>
                      </a:r>
                      <a:r>
                        <a:rPr lang="pl-PL" sz="2000" strike="sngStrike" dirty="0">
                          <a:effectLst/>
                          <a:latin typeface="Calibri" panose="020F0502020204030204" pitchFamily="34" charset="0"/>
                          <a:ea typeface="Calibri" panose="020F0502020204030204" pitchFamily="34" charset="0"/>
                          <a:cs typeface="Calibri" panose="020F0502020204030204" pitchFamily="34" charset="0"/>
                        </a:rPr>
                        <a:t>artykuł</a:t>
                      </a:r>
                      <a:r>
                        <a:rPr lang="pl-PL" sz="2000" dirty="0">
                          <a:effectLst/>
                          <a:latin typeface="Calibri" panose="020F0502020204030204" pitchFamily="34" charset="0"/>
                          <a:ea typeface="Calibri" panose="020F0502020204030204" pitchFamily="34" charset="0"/>
                          <a:cs typeface="Calibri" panose="020F0502020204030204" pitchFamily="34" charset="0"/>
                        </a:rPr>
                        <a:t>” w główce do wymagania szczegółowego 5 dla poziomu </a:t>
                      </a:r>
                      <a:r>
                        <a:rPr lang="pl-PL" sz="2000" b="1" dirty="0">
                          <a:effectLst/>
                          <a:latin typeface="Calibri" panose="020F0502020204030204" pitchFamily="34" charset="0"/>
                          <a:ea typeface="Calibri" panose="020F0502020204030204" pitchFamily="34" charset="0"/>
                          <a:cs typeface="Calibri" panose="020F0502020204030204" pitchFamily="34" charset="0"/>
                        </a:rPr>
                        <a:t>IV.1.R</a:t>
                      </a:r>
                      <a:r>
                        <a:rPr lang="pl-PL" sz="2000" dirty="0">
                          <a:effectLst/>
                          <a:latin typeface="Calibri" panose="020F0502020204030204" pitchFamily="34" charset="0"/>
                          <a:ea typeface="Calibri" panose="020F0502020204030204" pitchFamily="34" charset="0"/>
                          <a:cs typeface="Calibri" panose="020F0502020204030204" pitchFamily="34" charset="0"/>
                        </a:rPr>
                        <a:t>.</a:t>
                      </a:r>
                    </a:p>
                  </a:txBody>
                  <a:tcPr marL="68580" marR="68580" marT="0" marB="0"/>
                </a:tc>
                <a:extLst>
                  <a:ext uri="{0D108BD9-81ED-4DB2-BD59-A6C34878D82A}">
                    <a16:rowId xmlns:a16="http://schemas.microsoft.com/office/drawing/2014/main" xmlns="" val="317641555"/>
                  </a:ext>
                </a:extLst>
              </a:tr>
              <a:tr h="769145">
                <a:tc>
                  <a:txBody>
                    <a:bodyPr/>
                    <a:lstStyle/>
                    <a:p>
                      <a:r>
                        <a:rPr lang="pl-PL" sz="2000" kern="1200" dirty="0">
                          <a:solidFill>
                            <a:schemeClr val="dk1"/>
                          </a:solidFill>
                          <a:effectLst/>
                          <a:latin typeface="Calibri" panose="020F0502020204030204" pitchFamily="34" charset="0"/>
                          <a:ea typeface="+mn-ea"/>
                          <a:cs typeface="Calibri" panose="020F0502020204030204" pitchFamily="34" charset="0"/>
                        </a:rPr>
                        <a:t>Obecna treść tego wymagania brzmi:</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dk1"/>
                          </a:solidFill>
                          <a:effectLst/>
                          <a:latin typeface="Calibri" panose="020F0502020204030204" pitchFamily="34" charset="0"/>
                          <a:ea typeface="+mn-ea"/>
                          <a:cs typeface="Calibri" panose="020F0502020204030204" pitchFamily="34" charset="0"/>
                        </a:rPr>
                        <a:t>Uczeń tworzy krótkie, proste, zrozumiałe wypowiedzi pisemne (np. </a:t>
                      </a:r>
                      <a:r>
                        <a:rPr lang="pl-PL" sz="2000" kern="1200" dirty="0">
                          <a:solidFill>
                            <a:schemeClr val="dk1"/>
                          </a:solidFill>
                          <a:effectLst/>
                          <a:highlight>
                            <a:srgbClr val="FFFF00"/>
                          </a:highlight>
                          <a:latin typeface="Calibri" panose="020F0502020204030204" pitchFamily="34" charset="0"/>
                          <a:ea typeface="+mn-ea"/>
                          <a:cs typeface="Calibri" panose="020F0502020204030204" pitchFamily="34" charset="0"/>
                        </a:rPr>
                        <a:t>wiadomość, e-mail, list prywatny</a:t>
                      </a:r>
                      <a:r>
                        <a:rPr lang="pl-PL" sz="2000" kern="1200" dirty="0">
                          <a:solidFill>
                            <a:schemeClr val="dk1"/>
                          </a:solidFill>
                          <a:effectLst/>
                          <a:latin typeface="Calibri" panose="020F0502020204030204" pitchFamily="34" charset="0"/>
                          <a:ea typeface="+mn-ea"/>
                          <a:cs typeface="Calibri" panose="020F0502020204030204" pitchFamily="34" charset="0"/>
                        </a:rPr>
                        <a:t>):</a:t>
                      </a:r>
                      <a:endParaRPr lang="pl-PL" sz="2000" dirty="0">
                        <a:effectLst/>
                        <a:latin typeface="Calibri" panose="020F0502020204030204" pitchFamily="34" charset="0"/>
                        <a:cs typeface="Calibri" panose="020F0502020204030204" pitchFamily="34" charset="0"/>
                      </a:endParaRPr>
                    </a:p>
                    <a:p>
                      <a:endParaRPr lang="pl-PL" sz="20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pl-PL" sz="2000" kern="1200" dirty="0">
                          <a:solidFill>
                            <a:schemeClr val="dk1"/>
                          </a:solidFill>
                          <a:effectLst/>
                          <a:latin typeface="Calibri" panose="020F0502020204030204" pitchFamily="34" charset="0"/>
                          <a:ea typeface="+mn-ea"/>
                          <a:cs typeface="Calibri" panose="020F0502020204030204" pitchFamily="34" charset="0"/>
                        </a:rPr>
                        <a:t>Obecna treść tego wymagania brzmi:</a:t>
                      </a:r>
                    </a:p>
                    <a:p>
                      <a:pPr marL="0" marR="0" lvl="0"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pl-PL" sz="2000" kern="1200" dirty="0">
                          <a:solidFill>
                            <a:schemeClr val="dk1"/>
                          </a:solidFill>
                          <a:effectLst/>
                          <a:latin typeface="Calibri" panose="020F0502020204030204" pitchFamily="34" charset="0"/>
                          <a:ea typeface="+mn-ea"/>
                          <a:cs typeface="Calibri" panose="020F0502020204030204" pitchFamily="34" charset="0"/>
                        </a:rPr>
                        <a:t>Zdający tworzy dłuższe wypowiedzi pisemne (np. </a:t>
                      </a:r>
                      <a:r>
                        <a:rPr lang="pl-PL" sz="2000" kern="1200" dirty="0">
                          <a:solidFill>
                            <a:schemeClr val="dk1"/>
                          </a:solidFill>
                          <a:effectLst/>
                          <a:highlight>
                            <a:srgbClr val="FFFF00"/>
                          </a:highlight>
                          <a:latin typeface="Calibri" panose="020F0502020204030204" pitchFamily="34" charset="0"/>
                          <a:ea typeface="+mn-ea"/>
                          <a:cs typeface="Calibri" panose="020F0502020204030204" pitchFamily="34" charset="0"/>
                        </a:rPr>
                        <a:t>list formalny, rozprawka, artykuł</a:t>
                      </a:r>
                      <a:r>
                        <a:rPr lang="pl-PL" sz="2000" kern="1200" dirty="0">
                          <a:solidFill>
                            <a:schemeClr val="dk1"/>
                          </a:solidFill>
                          <a:effectLst/>
                          <a:latin typeface="Calibri" panose="020F0502020204030204" pitchFamily="34" charset="0"/>
                          <a:ea typeface="+mn-ea"/>
                          <a:cs typeface="Calibri" panose="020F0502020204030204" pitchFamily="34" charset="0"/>
                        </a:rPr>
                        <a:t>), bogate i spójne pod względem treści.</a:t>
                      </a:r>
                    </a:p>
                  </a:txBody>
                  <a:tcPr marL="68580" marR="68580" marT="0" marB="0"/>
                </a:tc>
                <a:extLst>
                  <a:ext uri="{0D108BD9-81ED-4DB2-BD59-A6C34878D82A}">
                    <a16:rowId xmlns:a16="http://schemas.microsoft.com/office/drawing/2014/main" xmlns="" val="2410096417"/>
                  </a:ext>
                </a:extLst>
              </a:tr>
            </a:tbl>
          </a:graphicData>
        </a:graphic>
      </p:graphicFrame>
      <p:sp>
        <p:nvSpPr>
          <p:cNvPr id="2" name="Symbol zastępczy numeru slajdu 1">
            <a:extLst>
              <a:ext uri="{FF2B5EF4-FFF2-40B4-BE49-F238E27FC236}">
                <a16:creationId xmlns:a16="http://schemas.microsoft.com/office/drawing/2014/main" xmlns="" id="{EBA24070-B443-497B-896F-8C88C0EABB82}"/>
              </a:ext>
            </a:extLst>
          </p:cNvPr>
          <p:cNvSpPr>
            <a:spLocks noGrp="1"/>
          </p:cNvSpPr>
          <p:nvPr>
            <p:ph type="sldNum" sz="quarter" idx="12"/>
          </p:nvPr>
        </p:nvSpPr>
        <p:spPr/>
        <p:txBody>
          <a:bodyPr/>
          <a:lstStyle/>
          <a:p>
            <a:fld id="{7E5C8F2F-703E-4019-888D-80883A8C948E}" type="slidenum">
              <a:rPr lang="pl-PL" altLang="pl-PL" smtClean="0"/>
              <a:pPr/>
              <a:t>22</a:t>
            </a:fld>
            <a:endParaRPr lang="pl-PL" altLang="pl-PL"/>
          </a:p>
        </p:txBody>
      </p:sp>
    </p:spTree>
    <p:extLst>
      <p:ext uri="{BB962C8B-B14F-4D97-AF65-F5344CB8AC3E}">
        <p14:creationId xmlns:p14="http://schemas.microsoft.com/office/powerpoint/2010/main" val="2682362119"/>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REDUKCJA WYMAGAŃ </a:t>
            </a:r>
            <a:br>
              <a:rPr lang="pl-PL" altLang="pl-PL" sz="2800" b="1" dirty="0">
                <a:latin typeface="Calibri" panose="020F0502020204030204" pitchFamily="34" charset="0"/>
              </a:rPr>
            </a:br>
            <a:r>
              <a:rPr lang="pl-PL" altLang="pl-PL" sz="2800" b="1" dirty="0">
                <a:latin typeface="Calibri" panose="020F0502020204030204" pitchFamily="34" charset="0"/>
              </a:rPr>
              <a:t>W PODSTAWIE PROGRAMOWEJ</a:t>
            </a:r>
          </a:p>
        </p:txBody>
      </p:sp>
      <p:graphicFrame>
        <p:nvGraphicFramePr>
          <p:cNvPr id="3" name="Symbol zastępczy zawartości 2">
            <a:extLst>
              <a:ext uri="{FF2B5EF4-FFF2-40B4-BE49-F238E27FC236}">
                <a16:creationId xmlns:a16="http://schemas.microsoft.com/office/drawing/2014/main" xmlns="" id="{9387A968-A6C7-4E16-B9EE-AA700EF89349}"/>
              </a:ext>
            </a:extLst>
          </p:cNvPr>
          <p:cNvGraphicFramePr>
            <a:graphicFrameLocks noGrp="1"/>
          </p:cNvGraphicFramePr>
          <p:nvPr>
            <p:ph idx="1"/>
            <p:extLst>
              <p:ext uri="{D42A27DB-BD31-4B8C-83A1-F6EECF244321}">
                <p14:modId xmlns:p14="http://schemas.microsoft.com/office/powerpoint/2010/main" val="3256217983"/>
              </p:ext>
            </p:extLst>
          </p:nvPr>
        </p:nvGraphicFramePr>
        <p:xfrm>
          <a:off x="612775" y="2500512"/>
          <a:ext cx="8074025" cy="3466233"/>
        </p:xfrm>
        <a:graphic>
          <a:graphicData uri="http://schemas.openxmlformats.org/drawingml/2006/table">
            <a:tbl>
              <a:tblPr firstRow="1" bandRow="1">
                <a:tableStyleId>{5C22544A-7EE6-4342-B048-85BDC9FD1C3A}</a:tableStyleId>
              </a:tblPr>
              <a:tblGrid>
                <a:gridCol w="8074025">
                  <a:extLst>
                    <a:ext uri="{9D8B030D-6E8A-4147-A177-3AD203B41FA5}">
                      <a16:colId xmlns:a16="http://schemas.microsoft.com/office/drawing/2014/main" xmlns="" val="2543265330"/>
                    </a:ext>
                  </a:extLst>
                </a:gridCol>
              </a:tblGrid>
              <a:tr h="294193">
                <a:tc>
                  <a:txBody>
                    <a:bodyPr/>
                    <a:lstStyle/>
                    <a:p>
                      <a:pPr algn="ctr">
                        <a:lnSpc>
                          <a:spcPct val="107000"/>
                        </a:lnSpc>
                        <a:spcAft>
                          <a:spcPts val="0"/>
                        </a:spcAft>
                      </a:pPr>
                      <a:r>
                        <a:rPr lang="pl-PL"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Wprowadzona zmiana</a:t>
                      </a:r>
                    </a:p>
                  </a:txBody>
                  <a:tcPr marL="68580" marR="68580" marT="0" marB="0"/>
                </a:tc>
                <a:extLst>
                  <a:ext uri="{0D108BD9-81ED-4DB2-BD59-A6C34878D82A}">
                    <a16:rowId xmlns:a16="http://schemas.microsoft.com/office/drawing/2014/main" xmlns="" val="357805862"/>
                  </a:ext>
                </a:extLst>
              </a:tr>
              <a:tr h="3154575">
                <a:tc>
                  <a:txBody>
                    <a:bodyPr/>
                    <a:lstStyle/>
                    <a:p>
                      <a:pPr marL="274638" lvl="0" indent="-274638"/>
                      <a:r>
                        <a:rPr lang="pl-PL" sz="1800" kern="1200" dirty="0">
                          <a:solidFill>
                            <a:schemeClr val="dk1"/>
                          </a:solidFill>
                          <a:effectLst/>
                          <a:latin typeface="Calibri" panose="020F0502020204030204" pitchFamily="34" charset="0"/>
                          <a:ea typeface="+mn-ea"/>
                          <a:cs typeface="Calibri" panose="020F0502020204030204" pitchFamily="34" charset="0"/>
                        </a:rPr>
                        <a:t>1) człowiek (np. dane personalne, wygląd zewnętrzny, cechy charakteru, uczucia i emocje, zainteresowania, </a:t>
                      </a:r>
                      <a:r>
                        <a:rPr lang="pl-PL" sz="1800" kern="1200" dirty="0">
                          <a:solidFill>
                            <a:srgbClr val="C00000"/>
                          </a:solidFill>
                          <a:effectLst/>
                          <a:latin typeface="Calibri" panose="020F0502020204030204" pitchFamily="34" charset="0"/>
                          <a:ea typeface="+mn-ea"/>
                          <a:cs typeface="Calibri" panose="020F0502020204030204" pitchFamily="34" charset="0"/>
                        </a:rPr>
                        <a:t>problemy etyczne – tylko poziom rozszerzony</a:t>
                      </a:r>
                      <a:r>
                        <a:rPr lang="pl-PL" sz="1800" kern="1200" dirty="0">
                          <a:solidFill>
                            <a:schemeClr val="dk1"/>
                          </a:solidFill>
                          <a:effectLst/>
                          <a:latin typeface="Calibri" panose="020F0502020204030204" pitchFamily="34" charset="0"/>
                          <a:ea typeface="+mn-ea"/>
                          <a:cs typeface="Calibri" panose="020F0502020204030204" pitchFamily="34" charset="0"/>
                        </a:rPr>
                        <a:t>);</a:t>
                      </a:r>
                    </a:p>
                    <a:p>
                      <a:pPr marL="274638" marR="0" lvl="0" indent="-274638" algn="l" defTabSz="914400" rtl="0" eaLnBrk="1" fontAlgn="auto" latinLnBrk="0" hangingPunct="1">
                        <a:lnSpc>
                          <a:spcPct val="100000"/>
                        </a:lnSpc>
                        <a:spcBef>
                          <a:spcPts val="0"/>
                        </a:spcBef>
                        <a:spcAft>
                          <a:spcPts val="0"/>
                        </a:spcAft>
                        <a:buClrTx/>
                        <a:buSzTx/>
                        <a:buFontTx/>
                        <a:buNone/>
                        <a:tabLst/>
                        <a:defRPr/>
                      </a:pPr>
                      <a:r>
                        <a:rPr lang="pl-PL" sz="1800" kern="1200" dirty="0">
                          <a:solidFill>
                            <a:schemeClr val="dk1"/>
                          </a:solidFill>
                          <a:effectLst/>
                          <a:latin typeface="Calibri" panose="020F0502020204030204" pitchFamily="34" charset="0"/>
                          <a:ea typeface="+mn-ea"/>
                          <a:cs typeface="Calibri" panose="020F0502020204030204" pitchFamily="34" charset="0"/>
                        </a:rPr>
                        <a:t>3) szkoła (np. przedmioty nauczania, oceny i wymagania, życie szkoły, kształcenie poza­szkolne, </a:t>
                      </a:r>
                      <a:r>
                        <a:rPr lang="pl-PL" sz="1800" strike="sngStrike" kern="1200" dirty="0">
                          <a:solidFill>
                            <a:schemeClr val="dk1"/>
                          </a:solidFill>
                          <a:effectLst/>
                          <a:highlight>
                            <a:srgbClr val="FFFF00"/>
                          </a:highlight>
                          <a:latin typeface="Calibri" panose="020F0502020204030204" pitchFamily="34" charset="0"/>
                          <a:ea typeface="+mn-ea"/>
                          <a:cs typeface="Calibri" panose="020F0502020204030204" pitchFamily="34" charset="0"/>
                        </a:rPr>
                        <a:t>system oświaty</a:t>
                      </a:r>
                      <a:r>
                        <a:rPr lang="pl-PL" sz="1800" kern="1200" dirty="0">
                          <a:solidFill>
                            <a:schemeClr val="dk1"/>
                          </a:solidFill>
                          <a:effectLst/>
                          <a:latin typeface="Calibri" panose="020F0502020204030204" pitchFamily="34" charset="0"/>
                          <a:ea typeface="+mn-ea"/>
                          <a:cs typeface="Calibri" panose="020F0502020204030204" pitchFamily="34" charset="0"/>
                        </a:rPr>
                        <a:t>);</a:t>
                      </a:r>
                    </a:p>
                    <a:p>
                      <a:pPr marL="274638" marR="0" lvl="0" indent="-274638" algn="l" defTabSz="914400" rtl="0" eaLnBrk="1" fontAlgn="auto" latinLnBrk="0" hangingPunct="1">
                        <a:lnSpc>
                          <a:spcPct val="100000"/>
                        </a:lnSpc>
                        <a:spcBef>
                          <a:spcPts val="0"/>
                        </a:spcBef>
                        <a:spcAft>
                          <a:spcPts val="0"/>
                        </a:spcAft>
                        <a:buClrTx/>
                        <a:buSzTx/>
                        <a:buFontTx/>
                        <a:buNone/>
                        <a:tabLst/>
                        <a:defRPr/>
                      </a:pPr>
                      <a:r>
                        <a:rPr lang="pl-PL" sz="1800" kern="1200" dirty="0">
                          <a:solidFill>
                            <a:schemeClr val="dk1"/>
                          </a:solidFill>
                          <a:effectLst/>
                          <a:latin typeface="Calibri" panose="020F0502020204030204" pitchFamily="34" charset="0"/>
                          <a:ea typeface="+mn-ea"/>
                          <a:cs typeface="Calibri" panose="020F0502020204030204" pitchFamily="34" charset="0"/>
                        </a:rPr>
                        <a:t>4) praca (np. zawody i związane z nimi czynności, warunki pracy i zatrudnienia, praca do­rywcza, </a:t>
                      </a:r>
                      <a:r>
                        <a:rPr lang="pl-PL" sz="1800" kern="1200" dirty="0">
                          <a:solidFill>
                            <a:srgbClr val="C00000"/>
                          </a:solidFill>
                          <a:effectLst/>
                          <a:latin typeface="Calibri" panose="020F0502020204030204" pitchFamily="34" charset="0"/>
                          <a:ea typeface="+mn-ea"/>
                          <a:cs typeface="Calibri" panose="020F0502020204030204" pitchFamily="34" charset="0"/>
                        </a:rPr>
                        <a:t>rynek pracy – tylko poziom rozszerzony</a:t>
                      </a:r>
                      <a:r>
                        <a:rPr lang="pl-PL" sz="1800" kern="1200" dirty="0">
                          <a:solidFill>
                            <a:schemeClr val="dk1"/>
                          </a:solidFill>
                          <a:effectLst/>
                          <a:latin typeface="Calibri" panose="020F0502020204030204" pitchFamily="34" charset="0"/>
                          <a:ea typeface="+mn-ea"/>
                          <a:cs typeface="Calibri" panose="020F0502020204030204" pitchFamily="34" charset="0"/>
                        </a:rPr>
                        <a:t>);</a:t>
                      </a:r>
                    </a:p>
                    <a:p>
                      <a:pPr marL="274638" marR="0" lvl="0" indent="-274638" algn="l" defTabSz="914400" rtl="0" eaLnBrk="1" fontAlgn="auto" latinLnBrk="0" hangingPunct="1">
                        <a:lnSpc>
                          <a:spcPct val="100000"/>
                        </a:lnSpc>
                        <a:spcBef>
                          <a:spcPts val="0"/>
                        </a:spcBef>
                        <a:spcAft>
                          <a:spcPts val="0"/>
                        </a:spcAft>
                        <a:buClrTx/>
                        <a:buSzTx/>
                        <a:buFontTx/>
                        <a:buNone/>
                        <a:tabLst/>
                        <a:defRPr/>
                      </a:pPr>
                      <a:r>
                        <a:rPr lang="pl-PL" sz="1800" kern="1200" dirty="0">
                          <a:solidFill>
                            <a:schemeClr val="dk1"/>
                          </a:solidFill>
                          <a:effectLst/>
                          <a:latin typeface="Calibri" panose="020F0502020204030204" pitchFamily="34" charset="0"/>
                          <a:ea typeface="+mn-ea"/>
                          <a:cs typeface="Calibri" panose="020F0502020204030204" pitchFamily="34" charset="0"/>
                        </a:rPr>
                        <a:t>7) zakupy i usługi (np. rodzaje sklepów, towary, sprzedawanie i kupowanie, reklama, korzystanie z usług, </a:t>
                      </a:r>
                      <a:r>
                        <a:rPr lang="pl-PL" sz="1800" kern="1200" dirty="0">
                          <a:solidFill>
                            <a:srgbClr val="C00000"/>
                          </a:solidFill>
                          <a:effectLst/>
                          <a:latin typeface="Calibri" panose="020F0502020204030204" pitchFamily="34" charset="0"/>
                          <a:ea typeface="+mn-ea"/>
                          <a:cs typeface="Calibri" panose="020F0502020204030204" pitchFamily="34" charset="0"/>
                        </a:rPr>
                        <a:t>środki płatnicze – tylko poziom rozszerzony, banki – tylko poziom rozszerzony, ubezpieczenia – tylko poziom rozszerzony</a:t>
                      </a:r>
                      <a:r>
                        <a:rPr lang="pl-PL" sz="1800" kern="1200" dirty="0">
                          <a:solidFill>
                            <a:schemeClr val="dk1"/>
                          </a:solidFill>
                          <a:effectLst/>
                          <a:latin typeface="Calibri" panose="020F0502020204030204" pitchFamily="34" charset="0"/>
                          <a:ea typeface="+mn-ea"/>
                          <a:cs typeface="Calibri" panose="020F0502020204030204" pitchFamily="34" charset="0"/>
                        </a:rPr>
                        <a:t>);</a:t>
                      </a:r>
                    </a:p>
                    <a:p>
                      <a:pPr marL="274638" marR="0" lvl="0" indent="-274638" algn="l" defTabSz="914400" rtl="0" eaLnBrk="1" fontAlgn="auto" latinLnBrk="0" hangingPunct="1">
                        <a:lnSpc>
                          <a:spcPct val="100000"/>
                        </a:lnSpc>
                        <a:spcBef>
                          <a:spcPts val="0"/>
                        </a:spcBef>
                        <a:spcAft>
                          <a:spcPts val="0"/>
                        </a:spcAft>
                        <a:buClrTx/>
                        <a:buSzTx/>
                        <a:buFontTx/>
                        <a:buNone/>
                        <a:tabLst/>
                        <a:defRPr/>
                      </a:pPr>
                      <a:r>
                        <a:rPr lang="pl-PL" sz="1800" kern="1200" dirty="0">
                          <a:solidFill>
                            <a:schemeClr val="dk1"/>
                          </a:solidFill>
                          <a:effectLst/>
                          <a:latin typeface="Calibri" panose="020F0502020204030204" pitchFamily="34" charset="0"/>
                          <a:ea typeface="+mn-ea"/>
                          <a:cs typeface="Calibri" panose="020F0502020204030204" pitchFamily="34" charset="0"/>
                        </a:rPr>
                        <a:t>8) podróżowanie i turystyka (np. środki transportu, informacja turystyczna, baza noclegowa, wycieczki, zwiedzanie, </a:t>
                      </a:r>
                      <a:r>
                        <a:rPr lang="pl-PL" sz="1800" kern="1200" dirty="0">
                          <a:solidFill>
                            <a:srgbClr val="C00000"/>
                          </a:solidFill>
                          <a:effectLst/>
                          <a:latin typeface="Calibri" panose="020F0502020204030204" pitchFamily="34" charset="0"/>
                          <a:ea typeface="+mn-ea"/>
                          <a:cs typeface="Calibri" panose="020F0502020204030204" pitchFamily="34" charset="0"/>
                        </a:rPr>
                        <a:t>wypadki – tylko poziom rozszerzony</a:t>
                      </a:r>
                      <a:r>
                        <a:rPr lang="pl-PL" sz="1800" kern="1200" dirty="0">
                          <a:solidFill>
                            <a:schemeClr val="dk1"/>
                          </a:solidFill>
                          <a:effectLst/>
                          <a:latin typeface="Calibri" panose="020F0502020204030204" pitchFamily="34" charset="0"/>
                          <a:ea typeface="+mn-ea"/>
                          <a:cs typeface="Calibri" panose="020F0502020204030204" pitchFamily="34" charset="0"/>
                        </a:rPr>
                        <a:t>);</a:t>
                      </a:r>
                    </a:p>
                  </a:txBody>
                  <a:tcPr marL="68580" marR="68580" marT="0" marB="0"/>
                </a:tc>
                <a:extLst>
                  <a:ext uri="{0D108BD9-81ED-4DB2-BD59-A6C34878D82A}">
                    <a16:rowId xmlns:a16="http://schemas.microsoft.com/office/drawing/2014/main" xmlns="" val="317641555"/>
                  </a:ext>
                </a:extLst>
              </a:tr>
            </a:tbl>
          </a:graphicData>
        </a:graphic>
      </p:graphicFrame>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6" name="pole tekstowe 5">
            <a:extLst>
              <a:ext uri="{FF2B5EF4-FFF2-40B4-BE49-F238E27FC236}">
                <a16:creationId xmlns:a16="http://schemas.microsoft.com/office/drawing/2014/main" xmlns="" id="{36AC5053-84CE-43A6-9FDA-1CA0B61F1759}"/>
              </a:ext>
            </a:extLst>
          </p:cNvPr>
          <p:cNvSpPr txBox="1"/>
          <p:nvPr/>
        </p:nvSpPr>
        <p:spPr>
          <a:xfrm>
            <a:off x="612775" y="1295274"/>
            <a:ext cx="8074026" cy="1200329"/>
          </a:xfrm>
          <a:prstGeom prst="rect">
            <a:avLst/>
          </a:prstGeom>
          <a:noFill/>
        </p:spPr>
        <p:txBody>
          <a:bodyPr wrap="square">
            <a:spAutoFit/>
          </a:bodyPr>
          <a:lstStyle/>
          <a:p>
            <a:pPr marL="0" lvl="1">
              <a:spcBef>
                <a:spcPct val="20000"/>
              </a:spcBef>
            </a:pPr>
            <a:r>
              <a:rPr lang="pl-PL" sz="2400" dirty="0">
                <a:latin typeface="Calibri" panose="020F0502020204030204" pitchFamily="34" charset="0"/>
                <a:cs typeface="Calibri" panose="020F0502020204030204" pitchFamily="34" charset="0"/>
              </a:rPr>
              <a:t>Ponadto w podstawie programowej dla IV etapu edukacyjnego (poziom IV.1.P oraz IV.1.R) wprowadzono (wybrane) modyfikacje w zakresie następujących tematów:</a:t>
            </a:r>
          </a:p>
        </p:txBody>
      </p:sp>
      <p:sp>
        <p:nvSpPr>
          <p:cNvPr id="2" name="Symbol zastępczy numeru slajdu 1">
            <a:extLst>
              <a:ext uri="{FF2B5EF4-FFF2-40B4-BE49-F238E27FC236}">
                <a16:creationId xmlns:a16="http://schemas.microsoft.com/office/drawing/2014/main" xmlns="" id="{47F53E26-8821-47B9-A760-DE4E5B1D738F}"/>
              </a:ext>
            </a:extLst>
          </p:cNvPr>
          <p:cNvSpPr>
            <a:spLocks noGrp="1"/>
          </p:cNvSpPr>
          <p:nvPr>
            <p:ph type="sldNum" sz="quarter" idx="12"/>
          </p:nvPr>
        </p:nvSpPr>
        <p:spPr/>
        <p:txBody>
          <a:bodyPr/>
          <a:lstStyle/>
          <a:p>
            <a:fld id="{7E5C8F2F-703E-4019-888D-80883A8C948E}" type="slidenum">
              <a:rPr lang="pl-PL" altLang="pl-PL" smtClean="0"/>
              <a:pPr/>
              <a:t>23</a:t>
            </a:fld>
            <a:endParaRPr lang="pl-PL" altLang="pl-PL"/>
          </a:p>
        </p:txBody>
      </p:sp>
    </p:spTree>
    <p:extLst>
      <p:ext uri="{BB962C8B-B14F-4D97-AF65-F5344CB8AC3E}">
        <p14:creationId xmlns:p14="http://schemas.microsoft.com/office/powerpoint/2010/main" val="1567012466"/>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REDUKCJA WYMAGAŃ </a:t>
            </a:r>
            <a:br>
              <a:rPr lang="pl-PL" altLang="pl-PL" sz="2800" b="1" dirty="0">
                <a:latin typeface="Calibri" panose="020F0502020204030204" pitchFamily="34" charset="0"/>
              </a:rPr>
            </a:br>
            <a:r>
              <a:rPr lang="pl-PL" altLang="pl-PL" sz="2800" b="1" dirty="0">
                <a:latin typeface="Calibri" panose="020F0502020204030204" pitchFamily="34" charset="0"/>
              </a:rPr>
              <a:t>W PODSTAWIE PROGRAMOWEJ</a:t>
            </a:r>
          </a:p>
        </p:txBody>
      </p:sp>
      <p:graphicFrame>
        <p:nvGraphicFramePr>
          <p:cNvPr id="3" name="Symbol zastępczy zawartości 2">
            <a:extLst>
              <a:ext uri="{FF2B5EF4-FFF2-40B4-BE49-F238E27FC236}">
                <a16:creationId xmlns:a16="http://schemas.microsoft.com/office/drawing/2014/main" xmlns="" id="{9387A968-A6C7-4E16-B9EE-AA700EF89349}"/>
              </a:ext>
            </a:extLst>
          </p:cNvPr>
          <p:cNvGraphicFramePr>
            <a:graphicFrameLocks noGrp="1"/>
          </p:cNvGraphicFramePr>
          <p:nvPr>
            <p:ph idx="1"/>
            <p:extLst>
              <p:ext uri="{D42A27DB-BD31-4B8C-83A1-F6EECF244321}">
                <p14:modId xmlns:p14="http://schemas.microsoft.com/office/powerpoint/2010/main" val="162880047"/>
              </p:ext>
            </p:extLst>
          </p:nvPr>
        </p:nvGraphicFramePr>
        <p:xfrm>
          <a:off x="612775" y="2500512"/>
          <a:ext cx="8074025" cy="3466233"/>
        </p:xfrm>
        <a:graphic>
          <a:graphicData uri="http://schemas.openxmlformats.org/drawingml/2006/table">
            <a:tbl>
              <a:tblPr firstRow="1" bandRow="1">
                <a:tableStyleId>{5C22544A-7EE6-4342-B048-85BDC9FD1C3A}</a:tableStyleId>
              </a:tblPr>
              <a:tblGrid>
                <a:gridCol w="8074025">
                  <a:extLst>
                    <a:ext uri="{9D8B030D-6E8A-4147-A177-3AD203B41FA5}">
                      <a16:colId xmlns:a16="http://schemas.microsoft.com/office/drawing/2014/main" xmlns="" val="2543265330"/>
                    </a:ext>
                  </a:extLst>
                </a:gridCol>
              </a:tblGrid>
              <a:tr h="294193">
                <a:tc>
                  <a:txBody>
                    <a:bodyPr/>
                    <a:lstStyle/>
                    <a:p>
                      <a:pPr algn="ctr">
                        <a:lnSpc>
                          <a:spcPct val="107000"/>
                        </a:lnSpc>
                        <a:spcAft>
                          <a:spcPts val="0"/>
                        </a:spcAft>
                      </a:pPr>
                      <a:r>
                        <a:rPr lang="pl-PL"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Wprowadzona zmiana</a:t>
                      </a:r>
                    </a:p>
                  </a:txBody>
                  <a:tcPr marL="68580" marR="68580" marT="0" marB="0"/>
                </a:tc>
                <a:extLst>
                  <a:ext uri="{0D108BD9-81ED-4DB2-BD59-A6C34878D82A}">
                    <a16:rowId xmlns:a16="http://schemas.microsoft.com/office/drawing/2014/main" xmlns="" val="357805862"/>
                  </a:ext>
                </a:extLst>
              </a:tr>
              <a:tr h="3154575">
                <a:tc>
                  <a:txBody>
                    <a:bodyPr/>
                    <a:lstStyle/>
                    <a:p>
                      <a:pPr marL="352425" marR="0" lvl="0" indent="-352425" algn="l" defTabSz="914400" rtl="0" eaLnBrk="1" fontAlgn="auto" latinLnBrk="0" hangingPunct="1">
                        <a:lnSpc>
                          <a:spcPct val="100000"/>
                        </a:lnSpc>
                        <a:spcBef>
                          <a:spcPts val="0"/>
                        </a:spcBef>
                        <a:spcAft>
                          <a:spcPts val="0"/>
                        </a:spcAft>
                        <a:buClrTx/>
                        <a:buSzTx/>
                        <a:buFontTx/>
                        <a:buNone/>
                        <a:tabLst/>
                        <a:defRPr/>
                      </a:pPr>
                      <a:r>
                        <a:rPr lang="pl-PL" sz="1800" kern="1200" dirty="0">
                          <a:solidFill>
                            <a:schemeClr val="dk1"/>
                          </a:solidFill>
                          <a:effectLst/>
                          <a:latin typeface="Calibri" panose="020F0502020204030204" pitchFamily="34" charset="0"/>
                          <a:ea typeface="+mn-ea"/>
                          <a:cs typeface="Calibri" panose="020F0502020204030204" pitchFamily="34" charset="0"/>
                        </a:rPr>
                        <a:t>12) nauka i technika (np. odkrycia naukowe, wynalazki, obsługa i korzystanie z podstawowych urządzeń technicznych, </a:t>
                      </a:r>
                      <a:r>
                        <a:rPr lang="pl-PL" sz="1800" kern="1200" dirty="0">
                          <a:solidFill>
                            <a:srgbClr val="C00000"/>
                          </a:solidFill>
                          <a:effectLst/>
                          <a:latin typeface="Calibri" panose="020F0502020204030204" pitchFamily="34" charset="0"/>
                          <a:ea typeface="+mn-ea"/>
                          <a:cs typeface="Calibri" panose="020F0502020204030204" pitchFamily="34" charset="0"/>
                        </a:rPr>
                        <a:t>awarie – tylko poziom rozszerzony</a:t>
                      </a:r>
                      <a:r>
                        <a:rPr lang="pl-PL" sz="1800" kern="1200" dirty="0">
                          <a:solidFill>
                            <a:schemeClr val="dk1"/>
                          </a:solidFill>
                          <a:effectLst/>
                          <a:latin typeface="Calibri" panose="020F0502020204030204" pitchFamily="34" charset="0"/>
                          <a:ea typeface="+mn-ea"/>
                          <a:cs typeface="Calibri" panose="020F0502020204030204" pitchFamily="34" charset="0"/>
                        </a:rPr>
                        <a:t>, technologie informacyjno-komunikacyjne);</a:t>
                      </a:r>
                    </a:p>
                    <a:p>
                      <a:pPr marL="352425" lvl="0" indent="-352425"/>
                      <a:r>
                        <a:rPr lang="pl-PL" sz="1800" kern="1200" dirty="0">
                          <a:solidFill>
                            <a:schemeClr val="dk1"/>
                          </a:solidFill>
                          <a:effectLst/>
                          <a:latin typeface="Calibri" panose="020F0502020204030204" pitchFamily="34" charset="0"/>
                          <a:ea typeface="+mn-ea"/>
                          <a:cs typeface="Calibri" panose="020F0502020204030204" pitchFamily="34" charset="0"/>
                        </a:rPr>
                        <a:t>13) świat przyrody (np. klimat, świat roślin i zwierząt, krajobraz, zagrożenia i ochrona środowiska naturalnego, klęski żywiołowe, katastrofy, </a:t>
                      </a:r>
                      <a:r>
                        <a:rPr lang="pl-PL" sz="1800" kern="1200" dirty="0">
                          <a:solidFill>
                            <a:srgbClr val="C00000"/>
                          </a:solidFill>
                          <a:effectLst/>
                          <a:latin typeface="Calibri" panose="020F0502020204030204" pitchFamily="34" charset="0"/>
                          <a:ea typeface="+mn-ea"/>
                          <a:cs typeface="Calibri" panose="020F0502020204030204" pitchFamily="34" charset="0"/>
                        </a:rPr>
                        <a:t>przestrzeń kosmiczna – tylko poziom rozszerzony</a:t>
                      </a:r>
                      <a:r>
                        <a:rPr lang="pl-PL" sz="1800" kern="1200" dirty="0">
                          <a:solidFill>
                            <a:schemeClr val="dk1"/>
                          </a:solidFill>
                          <a:effectLst/>
                          <a:latin typeface="Calibri" panose="020F0502020204030204" pitchFamily="34" charset="0"/>
                          <a:ea typeface="+mn-ea"/>
                          <a:cs typeface="Calibri" panose="020F0502020204030204" pitchFamily="34" charset="0"/>
                        </a:rPr>
                        <a:t>);</a:t>
                      </a:r>
                    </a:p>
                    <a:p>
                      <a:pPr marL="352425" lvl="0" indent="-352425"/>
                      <a:r>
                        <a:rPr lang="pl-PL" sz="1800" kern="1200" dirty="0">
                          <a:solidFill>
                            <a:schemeClr val="dk1"/>
                          </a:solidFill>
                          <a:effectLst/>
                          <a:latin typeface="Calibri" panose="020F0502020204030204" pitchFamily="34" charset="0"/>
                          <a:ea typeface="+mn-ea"/>
                          <a:cs typeface="Calibri" panose="020F0502020204030204" pitchFamily="34" charset="0"/>
                        </a:rPr>
                        <a:t>14) państwo i społeczeństwo (np. </a:t>
                      </a:r>
                      <a:r>
                        <a:rPr lang="pl-PL" sz="1800" strike="sngStrike" kern="1200" dirty="0">
                          <a:solidFill>
                            <a:schemeClr val="dk1"/>
                          </a:solidFill>
                          <a:effectLst/>
                          <a:highlight>
                            <a:srgbClr val="FFFF00"/>
                          </a:highlight>
                          <a:latin typeface="Calibri" panose="020F0502020204030204" pitchFamily="34" charset="0"/>
                          <a:ea typeface="+mn-ea"/>
                          <a:cs typeface="Calibri" panose="020F0502020204030204" pitchFamily="34" charset="0"/>
                        </a:rPr>
                        <a:t>struktura państwa, urzędy</a:t>
                      </a:r>
                      <a:r>
                        <a:rPr lang="pl-PL" sz="1800" kern="1200" dirty="0">
                          <a:solidFill>
                            <a:schemeClr val="dk1"/>
                          </a:solidFill>
                          <a:effectLst/>
                          <a:latin typeface="Calibri" panose="020F0502020204030204" pitchFamily="34" charset="0"/>
                          <a:ea typeface="+mn-ea"/>
                          <a:cs typeface="Calibri" panose="020F0502020204030204" pitchFamily="34" charset="0"/>
                        </a:rPr>
                        <a:t>, organizacje społeczne i międzynarodowe, </a:t>
                      </a:r>
                      <a:r>
                        <a:rPr lang="pl-PL" sz="1800" strike="sngStrike" kern="1200" dirty="0">
                          <a:solidFill>
                            <a:schemeClr val="dk1"/>
                          </a:solidFill>
                          <a:effectLst/>
                          <a:highlight>
                            <a:srgbClr val="FFFF00"/>
                          </a:highlight>
                          <a:latin typeface="Calibri" panose="020F0502020204030204" pitchFamily="34" charset="0"/>
                          <a:ea typeface="+mn-ea"/>
                          <a:cs typeface="Calibri" panose="020F0502020204030204" pitchFamily="34" charset="0"/>
                        </a:rPr>
                        <a:t>konflikty wewnętrzne i międzynarodowe</a:t>
                      </a:r>
                      <a:r>
                        <a:rPr lang="pl-PL" sz="1800" strike="sngStrike" kern="1200" dirty="0">
                          <a:solidFill>
                            <a:schemeClr val="dk1"/>
                          </a:solidFill>
                          <a:effectLst/>
                          <a:latin typeface="Calibri" panose="020F0502020204030204" pitchFamily="34" charset="0"/>
                          <a:ea typeface="+mn-ea"/>
                          <a:cs typeface="Calibri" panose="020F0502020204030204" pitchFamily="34" charset="0"/>
                        </a:rPr>
                        <a:t>,</a:t>
                      </a:r>
                      <a:r>
                        <a:rPr lang="pl-PL" sz="1800" kern="1200" dirty="0">
                          <a:solidFill>
                            <a:schemeClr val="dk1"/>
                          </a:solidFill>
                          <a:effectLst/>
                          <a:latin typeface="Calibri" panose="020F0502020204030204" pitchFamily="34" charset="0"/>
                          <a:ea typeface="+mn-ea"/>
                          <a:cs typeface="Calibri" panose="020F0502020204030204" pitchFamily="34" charset="0"/>
                        </a:rPr>
                        <a:t> przestępczość, </a:t>
                      </a:r>
                      <a:r>
                        <a:rPr lang="pl-PL" sz="1800" kern="1200" dirty="0">
                          <a:solidFill>
                            <a:srgbClr val="C00000"/>
                          </a:solidFill>
                          <a:effectLst/>
                          <a:latin typeface="Calibri" panose="020F0502020204030204" pitchFamily="34" charset="0"/>
                          <a:ea typeface="+mn-ea"/>
                          <a:cs typeface="Calibri" panose="020F0502020204030204" pitchFamily="34" charset="0"/>
                        </a:rPr>
                        <a:t>polityka społeczna – tylko poziom rozszerzony, gospodarka – tylko poziom rozszerzony</a:t>
                      </a:r>
                      <a:r>
                        <a:rPr lang="pl-PL" sz="1800" kern="1200" dirty="0">
                          <a:solidFill>
                            <a:schemeClr val="dk1"/>
                          </a:solidFill>
                          <a:effectLst/>
                          <a:latin typeface="Calibri" panose="020F0502020204030204" pitchFamily="34" charset="0"/>
                          <a:ea typeface="+mn-ea"/>
                          <a:cs typeface="Calibri" panose="020F0502020204030204" pitchFamily="34" charset="0"/>
                        </a:rPr>
                        <a:t>).</a:t>
                      </a:r>
                    </a:p>
                    <a:p>
                      <a:pPr lvl="0"/>
                      <a:endParaRPr lang="pl-PL" sz="18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xmlns="" val="317641555"/>
                  </a:ext>
                </a:extLst>
              </a:tr>
            </a:tbl>
          </a:graphicData>
        </a:graphic>
      </p:graphicFrame>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6" name="pole tekstowe 5">
            <a:extLst>
              <a:ext uri="{FF2B5EF4-FFF2-40B4-BE49-F238E27FC236}">
                <a16:creationId xmlns:a16="http://schemas.microsoft.com/office/drawing/2014/main" xmlns="" id="{36AC5053-84CE-43A6-9FDA-1CA0B61F1759}"/>
              </a:ext>
            </a:extLst>
          </p:cNvPr>
          <p:cNvSpPr txBox="1"/>
          <p:nvPr/>
        </p:nvSpPr>
        <p:spPr>
          <a:xfrm>
            <a:off x="612775" y="1295274"/>
            <a:ext cx="8074026" cy="1200329"/>
          </a:xfrm>
          <a:prstGeom prst="rect">
            <a:avLst/>
          </a:prstGeom>
          <a:noFill/>
        </p:spPr>
        <p:txBody>
          <a:bodyPr wrap="square">
            <a:spAutoFit/>
          </a:bodyPr>
          <a:lstStyle/>
          <a:p>
            <a:pPr marL="0" lvl="1">
              <a:spcBef>
                <a:spcPct val="20000"/>
              </a:spcBef>
            </a:pPr>
            <a:r>
              <a:rPr lang="pl-PL" sz="2400" dirty="0">
                <a:latin typeface="Calibri" panose="020F0502020204030204" pitchFamily="34" charset="0"/>
                <a:cs typeface="Calibri" panose="020F0502020204030204" pitchFamily="34" charset="0"/>
              </a:rPr>
              <a:t>Ponadto w podstawie programowej dla IV etapu edukacyjnego (poziom IV.1.P oraz IV.1.R) wprowadzono (wybrane) modyfikacje w zakresie następujących tematów:</a:t>
            </a:r>
          </a:p>
        </p:txBody>
      </p:sp>
      <p:sp>
        <p:nvSpPr>
          <p:cNvPr id="2" name="Symbol zastępczy numeru slajdu 1">
            <a:extLst>
              <a:ext uri="{FF2B5EF4-FFF2-40B4-BE49-F238E27FC236}">
                <a16:creationId xmlns:a16="http://schemas.microsoft.com/office/drawing/2014/main" xmlns="" id="{80B32085-983D-4351-AA0A-67FC6ABADB50}"/>
              </a:ext>
            </a:extLst>
          </p:cNvPr>
          <p:cNvSpPr>
            <a:spLocks noGrp="1"/>
          </p:cNvSpPr>
          <p:nvPr>
            <p:ph type="sldNum" sz="quarter" idx="12"/>
          </p:nvPr>
        </p:nvSpPr>
        <p:spPr/>
        <p:txBody>
          <a:bodyPr/>
          <a:lstStyle/>
          <a:p>
            <a:fld id="{7E5C8F2F-703E-4019-888D-80883A8C948E}" type="slidenum">
              <a:rPr lang="pl-PL" altLang="pl-PL" smtClean="0"/>
              <a:pPr/>
              <a:t>24</a:t>
            </a:fld>
            <a:endParaRPr lang="pl-PL" altLang="pl-PL"/>
          </a:p>
        </p:txBody>
      </p:sp>
    </p:spTree>
    <p:extLst>
      <p:ext uri="{BB962C8B-B14F-4D97-AF65-F5344CB8AC3E}">
        <p14:creationId xmlns:p14="http://schemas.microsoft.com/office/powerpoint/2010/main" val="1181509083"/>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REDUKCJA WYMAGAŃ </a:t>
            </a:r>
            <a:br>
              <a:rPr lang="pl-PL" altLang="pl-PL" sz="2800" b="1" dirty="0">
                <a:latin typeface="Calibri" panose="020F0502020204030204" pitchFamily="34" charset="0"/>
              </a:rPr>
            </a:br>
            <a:r>
              <a:rPr lang="pl-PL" altLang="pl-PL" sz="2800" b="1" dirty="0">
                <a:latin typeface="Calibri" panose="020F0502020204030204" pitchFamily="34" charset="0"/>
              </a:rPr>
              <a:t>W PODSTAWIE PROGRAMOWEJ</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 name="pole tekstowe 5">
            <a:extLst>
              <a:ext uri="{FF2B5EF4-FFF2-40B4-BE49-F238E27FC236}">
                <a16:creationId xmlns:a16="http://schemas.microsoft.com/office/drawing/2014/main" xmlns="" id="{36AC5053-84CE-43A6-9FDA-1CA0B61F1759}"/>
              </a:ext>
            </a:extLst>
          </p:cNvPr>
          <p:cNvSpPr txBox="1"/>
          <p:nvPr/>
        </p:nvSpPr>
        <p:spPr>
          <a:xfrm>
            <a:off x="534987" y="1417638"/>
            <a:ext cx="8037909" cy="1200329"/>
          </a:xfrm>
          <a:prstGeom prst="rect">
            <a:avLst/>
          </a:prstGeom>
          <a:noFill/>
        </p:spPr>
        <p:txBody>
          <a:bodyPr wrap="square">
            <a:spAutoFit/>
          </a:bodyPr>
          <a:lstStyle/>
          <a:p>
            <a:pPr marL="0" lvl="1" algn="ctr">
              <a:spcBef>
                <a:spcPct val="20000"/>
              </a:spcBef>
            </a:pPr>
            <a:r>
              <a:rPr lang="pl-PL" sz="2400" dirty="0">
                <a:latin typeface="Calibri" panose="020F0502020204030204" pitchFamily="34" charset="0"/>
                <a:cs typeface="Calibri" panose="020F0502020204030204" pitchFamily="34" charset="0"/>
              </a:rPr>
              <a:t>W podstawie programowej dla IV etapu edukacyjnego </a:t>
            </a:r>
            <a:br>
              <a:rPr lang="pl-PL" sz="2400" dirty="0">
                <a:latin typeface="Calibri" panose="020F0502020204030204" pitchFamily="34" charset="0"/>
                <a:cs typeface="Calibri" panose="020F0502020204030204" pitchFamily="34" charset="0"/>
              </a:rPr>
            </a:br>
            <a:r>
              <a:rPr lang="pl-PL" sz="2400" dirty="0">
                <a:latin typeface="Calibri" panose="020F0502020204030204" pitchFamily="34" charset="0"/>
                <a:cs typeface="Calibri" panose="020F0502020204030204" pitchFamily="34" charset="0"/>
              </a:rPr>
              <a:t>(poziom IV.2 - dwujęzyczny) </a:t>
            </a:r>
            <a:br>
              <a:rPr lang="pl-PL" sz="2400" dirty="0">
                <a:latin typeface="Calibri" panose="020F0502020204030204" pitchFamily="34" charset="0"/>
                <a:cs typeface="Calibri" panose="020F0502020204030204" pitchFamily="34" charset="0"/>
              </a:rPr>
            </a:br>
            <a:r>
              <a:rPr lang="pl-PL" sz="2400" dirty="0">
                <a:latin typeface="Calibri" panose="020F0502020204030204" pitchFamily="34" charset="0"/>
                <a:cs typeface="Calibri" panose="020F0502020204030204" pitchFamily="34" charset="0"/>
              </a:rPr>
              <a:t>wprowadzono następujące (wybrane) modyfikacje.</a:t>
            </a:r>
          </a:p>
        </p:txBody>
      </p:sp>
      <p:graphicFrame>
        <p:nvGraphicFramePr>
          <p:cNvPr id="7" name="Symbol zastępczy zawartości 2">
            <a:extLst>
              <a:ext uri="{FF2B5EF4-FFF2-40B4-BE49-F238E27FC236}">
                <a16:creationId xmlns:a16="http://schemas.microsoft.com/office/drawing/2014/main" xmlns="" id="{74D3A533-1127-4A2E-AA25-839937C27E00}"/>
              </a:ext>
            </a:extLst>
          </p:cNvPr>
          <p:cNvGraphicFramePr>
            <a:graphicFrameLocks/>
          </p:cNvGraphicFramePr>
          <p:nvPr>
            <p:extLst>
              <p:ext uri="{D42A27DB-BD31-4B8C-83A1-F6EECF244321}">
                <p14:modId xmlns:p14="http://schemas.microsoft.com/office/powerpoint/2010/main" val="4268714343"/>
              </p:ext>
            </p:extLst>
          </p:nvPr>
        </p:nvGraphicFramePr>
        <p:xfrm>
          <a:off x="534987" y="2617967"/>
          <a:ext cx="8074025" cy="3789222"/>
        </p:xfrm>
        <a:graphic>
          <a:graphicData uri="http://schemas.openxmlformats.org/drawingml/2006/table">
            <a:tbl>
              <a:tblPr firstRow="1" bandRow="1">
                <a:tableStyleId>{5C22544A-7EE6-4342-B048-85BDC9FD1C3A}</a:tableStyleId>
              </a:tblPr>
              <a:tblGrid>
                <a:gridCol w="8074025">
                  <a:extLst>
                    <a:ext uri="{9D8B030D-6E8A-4147-A177-3AD203B41FA5}">
                      <a16:colId xmlns:a16="http://schemas.microsoft.com/office/drawing/2014/main" xmlns="" val="2543265330"/>
                    </a:ext>
                  </a:extLst>
                </a:gridCol>
              </a:tblGrid>
              <a:tr h="354041">
                <a:tc>
                  <a:txBody>
                    <a:bodyPr/>
                    <a:lstStyle/>
                    <a:p>
                      <a:pPr algn="ctr">
                        <a:lnSpc>
                          <a:spcPct val="107000"/>
                        </a:lnSpc>
                        <a:spcAft>
                          <a:spcPts val="0"/>
                        </a:spcAft>
                      </a:pPr>
                      <a:r>
                        <a:rPr lang="pl-PL" sz="24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Wprowadzona zmiana</a:t>
                      </a:r>
                    </a:p>
                  </a:txBody>
                  <a:tcPr marL="68580" marR="68580" marT="0" marB="0"/>
                </a:tc>
                <a:extLst>
                  <a:ext uri="{0D108BD9-81ED-4DB2-BD59-A6C34878D82A}">
                    <a16:rowId xmlns:a16="http://schemas.microsoft.com/office/drawing/2014/main" xmlns="" val="357805862"/>
                  </a:ext>
                </a:extLst>
              </a:tr>
              <a:tr h="1098969">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pl-PL" sz="1800" dirty="0">
                          <a:effectLst/>
                          <a:latin typeface="Calibri" panose="020F0502020204030204" pitchFamily="34" charset="0"/>
                          <a:ea typeface="Calibri" panose="020F0502020204030204" pitchFamily="34" charset="0"/>
                          <a:cs typeface="Calibri" panose="020F0502020204030204" pitchFamily="34" charset="0"/>
                        </a:rPr>
                        <a:t>Wymaganie szczegółowe 3 przybrało następujący kształt:  </a:t>
                      </a:r>
                      <a:r>
                        <a:rPr lang="pl-PL" sz="1800" kern="1200" dirty="0">
                          <a:solidFill>
                            <a:schemeClr val="dk1"/>
                          </a:solidFill>
                          <a:effectLst/>
                          <a:latin typeface="Calibri" panose="020F0502020204030204" pitchFamily="34" charset="0"/>
                          <a:ea typeface="+mn-ea"/>
                          <a:cs typeface="Calibri" panose="020F0502020204030204" pitchFamily="34" charset="0"/>
                        </a:rPr>
                        <a:t>Zdający rozumie złożone wypowiedzi pisemne o różnorodnej tematyce, formie i długości (np. artykuły prasowe, teksty popularnonaukowe </a:t>
                      </a:r>
                      <a:r>
                        <a:rPr lang="pl-PL" sz="1800" strike="sngStrike" kern="1200" dirty="0">
                          <a:solidFill>
                            <a:schemeClr val="dk1"/>
                          </a:solidFill>
                          <a:effectLst/>
                          <a:highlight>
                            <a:srgbClr val="FFFF00"/>
                          </a:highlight>
                          <a:latin typeface="Calibri" panose="020F0502020204030204" pitchFamily="34" charset="0"/>
                          <a:ea typeface="+mn-ea"/>
                          <a:cs typeface="Calibri" panose="020F0502020204030204" pitchFamily="34" charset="0"/>
                        </a:rPr>
                        <a:t>i specjalistyczne</a:t>
                      </a:r>
                      <a:r>
                        <a:rPr lang="pl-PL" sz="1800" kern="1200" dirty="0">
                          <a:solidFill>
                            <a:schemeClr val="dk1"/>
                          </a:solidFill>
                          <a:effectLst/>
                          <a:latin typeface="Calibri" panose="020F0502020204030204" pitchFamily="34" charset="0"/>
                          <a:ea typeface="+mn-ea"/>
                          <a:cs typeface="Calibri" panose="020F0502020204030204" pitchFamily="34" charset="0"/>
                        </a:rPr>
                        <a:t>, recenzje, wywiady, </a:t>
                      </a:r>
                      <a:r>
                        <a:rPr lang="pl-PL" sz="1800" strike="sngStrike" kern="1200" dirty="0">
                          <a:solidFill>
                            <a:schemeClr val="dk1"/>
                          </a:solidFill>
                          <a:effectLst/>
                          <a:highlight>
                            <a:srgbClr val="FFFF00"/>
                          </a:highlight>
                          <a:latin typeface="Calibri" panose="020F0502020204030204" pitchFamily="34" charset="0"/>
                          <a:ea typeface="+mn-ea"/>
                          <a:cs typeface="Calibri" panose="020F0502020204030204" pitchFamily="34" charset="0"/>
                        </a:rPr>
                        <a:t>instrukcje obsługi</a:t>
                      </a:r>
                      <a:r>
                        <a:rPr lang="pl-PL" sz="1800" strike="sngStrike" kern="1200" dirty="0">
                          <a:solidFill>
                            <a:schemeClr val="dk1"/>
                          </a:solidFill>
                          <a:effectLst/>
                          <a:latin typeface="Calibri" panose="020F0502020204030204" pitchFamily="34" charset="0"/>
                          <a:ea typeface="+mn-ea"/>
                          <a:cs typeface="Calibri" panose="020F0502020204030204" pitchFamily="34" charset="0"/>
                        </a:rPr>
                        <a:t>,</a:t>
                      </a:r>
                      <a:r>
                        <a:rPr lang="pl-PL" sz="1800" kern="1200" dirty="0">
                          <a:solidFill>
                            <a:schemeClr val="dk1"/>
                          </a:solidFill>
                          <a:effectLst/>
                          <a:latin typeface="Calibri" panose="020F0502020204030204" pitchFamily="34" charset="0"/>
                          <a:ea typeface="+mn-ea"/>
                          <a:cs typeface="Calibri" panose="020F0502020204030204" pitchFamily="34" charset="0"/>
                        </a:rPr>
                        <a:t> teksty literackie):</a:t>
                      </a:r>
                    </a:p>
                  </a:txBody>
                  <a:tcPr marL="68580" marR="68580" marT="0" marB="0"/>
                </a:tc>
                <a:extLst>
                  <a:ext uri="{0D108BD9-81ED-4DB2-BD59-A6C34878D82A}">
                    <a16:rowId xmlns:a16="http://schemas.microsoft.com/office/drawing/2014/main" xmlns="" val="3228966319"/>
                  </a:ext>
                </a:extLst>
              </a:tr>
              <a:tr h="779010">
                <a:tc>
                  <a:txBody>
                    <a:bodyPr/>
                    <a:lstStyle/>
                    <a:p>
                      <a:r>
                        <a:rPr lang="pl-PL" sz="1800" strike="noStrike" kern="1200" dirty="0">
                          <a:solidFill>
                            <a:schemeClr val="dk1"/>
                          </a:solidFill>
                          <a:effectLst/>
                          <a:latin typeface="Calibri" panose="020F0502020204030204" pitchFamily="34" charset="0"/>
                          <a:ea typeface="+mn-ea"/>
                          <a:cs typeface="Calibri" panose="020F0502020204030204" pitchFamily="34" charset="0"/>
                        </a:rPr>
                        <a:t>Wykreślono wymaganie szczegółowe 3.13: </a:t>
                      </a:r>
                      <a:r>
                        <a:rPr lang="pl-PL" sz="1800" strike="sngStrike" kern="1200" dirty="0">
                          <a:solidFill>
                            <a:schemeClr val="dk1"/>
                          </a:solidFill>
                          <a:effectLst/>
                          <a:highlight>
                            <a:srgbClr val="FFFF00"/>
                          </a:highlight>
                          <a:latin typeface="Calibri" panose="020F0502020204030204" pitchFamily="34" charset="0"/>
                          <a:ea typeface="+mn-ea"/>
                          <a:cs typeface="Calibri" panose="020F0502020204030204" pitchFamily="34" charset="0"/>
                        </a:rPr>
                        <a:t>13) rozpoznaje cechy gatunków literackich, doniesień prasowych, tekstów publicystycznych, popularnonaukowych i użytkowych;</a:t>
                      </a:r>
                      <a:endParaRPr lang="pl-PL" sz="1800" kern="1200" dirty="0">
                        <a:solidFill>
                          <a:schemeClr val="dk1"/>
                        </a:solidFill>
                        <a:effectLst/>
                        <a:highlight>
                          <a:srgbClr val="FFFF00"/>
                        </a:highligh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xmlns="" val="2504057609"/>
                  </a:ext>
                </a:extLst>
              </a:tr>
              <a:tr h="779010">
                <a:tc>
                  <a:txBody>
                    <a:bodyPr/>
                    <a:lstStyle/>
                    <a:p>
                      <a:r>
                        <a:rPr lang="pl-PL" sz="1800" strike="noStrike" kern="1200" dirty="0">
                          <a:solidFill>
                            <a:schemeClr val="dk1"/>
                          </a:solidFill>
                          <a:effectLst/>
                          <a:latin typeface="Calibri" panose="020F0502020204030204" pitchFamily="34" charset="0"/>
                          <a:ea typeface="+mn-ea"/>
                          <a:cs typeface="Calibri" panose="020F0502020204030204" pitchFamily="34" charset="0"/>
                        </a:rPr>
                        <a:t>Wykreślono wymaganie szczegółowe 4.5:  </a:t>
                      </a:r>
                      <a:r>
                        <a:rPr lang="pl-PL" sz="1800" strike="sngStrike" kern="1200" dirty="0">
                          <a:solidFill>
                            <a:schemeClr val="dk1"/>
                          </a:solidFill>
                          <a:effectLst/>
                          <a:highlight>
                            <a:srgbClr val="FFFF00"/>
                          </a:highlight>
                          <a:latin typeface="Calibri" panose="020F0502020204030204" pitchFamily="34" charset="0"/>
                          <a:ea typeface="+mn-ea"/>
                          <a:cs typeface="Calibri" panose="020F0502020204030204" pitchFamily="34" charset="0"/>
                        </a:rPr>
                        <a:t>5) objaśnia sposób obsługi urządzeń (np. odtwarzacza DVD) oraz procedury postępowania (np. załatwianie spraw w instytucjach);</a:t>
                      </a:r>
                      <a:endParaRPr lang="pl-PL" sz="1800" kern="1200" dirty="0">
                        <a:solidFill>
                          <a:schemeClr val="dk1"/>
                        </a:solidFill>
                        <a:effectLst/>
                        <a:highlight>
                          <a:srgbClr val="FFFF00"/>
                        </a:highligh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xmlns="" val="1552142016"/>
                  </a:ext>
                </a:extLst>
              </a:tr>
              <a:tr h="608316">
                <a:tc>
                  <a:txBody>
                    <a:bodyPr/>
                    <a:lstStyle/>
                    <a:p>
                      <a:pPr>
                        <a:lnSpc>
                          <a:spcPct val="107000"/>
                        </a:lnSpc>
                        <a:spcAft>
                          <a:spcPts val="0"/>
                        </a:spcAft>
                      </a:pPr>
                      <a:r>
                        <a:rPr lang="pl-PL" sz="1800" dirty="0">
                          <a:effectLst/>
                          <a:latin typeface="Calibri" panose="020F0502020204030204" pitchFamily="34" charset="0"/>
                          <a:ea typeface="Calibri" panose="020F0502020204030204" pitchFamily="34" charset="0"/>
                          <a:cs typeface="Calibri" panose="020F0502020204030204" pitchFamily="34" charset="0"/>
                        </a:rPr>
                        <a:t>Wykreślono wyrazy „</a:t>
                      </a:r>
                      <a:r>
                        <a:rPr lang="pl-PL" sz="1800" strike="sngStrike" dirty="0">
                          <a:effectLst/>
                          <a:latin typeface="Calibri" panose="020F0502020204030204" pitchFamily="34" charset="0"/>
                          <a:ea typeface="Calibri" panose="020F0502020204030204" pitchFamily="34" charset="0"/>
                          <a:cs typeface="Calibri" panose="020F0502020204030204" pitchFamily="34" charset="0"/>
                        </a:rPr>
                        <a:t>opis, opowiadanie, sprawozdanie, recenzja</a:t>
                      </a:r>
                      <a:r>
                        <a:rPr lang="pl-PL" sz="1800" dirty="0">
                          <a:effectLst/>
                          <a:latin typeface="Calibri" panose="020F0502020204030204" pitchFamily="34" charset="0"/>
                          <a:ea typeface="Calibri" panose="020F0502020204030204" pitchFamily="34" charset="0"/>
                          <a:cs typeface="Calibri" panose="020F0502020204030204" pitchFamily="34" charset="0"/>
                        </a:rPr>
                        <a:t>” oraz dodano wyraz „</a:t>
                      </a:r>
                      <a:r>
                        <a:rPr lang="pl-PL" sz="1800" b="1" dirty="0">
                          <a:effectLst/>
                          <a:latin typeface="Calibri" panose="020F0502020204030204" pitchFamily="34" charset="0"/>
                          <a:ea typeface="Calibri" panose="020F0502020204030204" pitchFamily="34" charset="0"/>
                          <a:cs typeface="Calibri" panose="020F0502020204030204" pitchFamily="34" charset="0"/>
                        </a:rPr>
                        <a:t>artykuł</a:t>
                      </a:r>
                      <a:r>
                        <a:rPr lang="pl-PL" sz="1800" dirty="0">
                          <a:effectLst/>
                          <a:latin typeface="Calibri" panose="020F0502020204030204" pitchFamily="34" charset="0"/>
                          <a:ea typeface="Calibri" panose="020F0502020204030204" pitchFamily="34" charset="0"/>
                          <a:cs typeface="Calibri" panose="020F0502020204030204" pitchFamily="34" charset="0"/>
                        </a:rPr>
                        <a:t>” w główce wymagania szczegółowego 5.</a:t>
                      </a:r>
                    </a:p>
                  </a:txBody>
                  <a:tcPr marL="68580" marR="68580" marT="0" marB="0"/>
                </a:tc>
                <a:extLst>
                  <a:ext uri="{0D108BD9-81ED-4DB2-BD59-A6C34878D82A}">
                    <a16:rowId xmlns:a16="http://schemas.microsoft.com/office/drawing/2014/main" xmlns="" val="317641555"/>
                  </a:ext>
                </a:extLst>
              </a:tr>
            </a:tbl>
          </a:graphicData>
        </a:graphic>
      </p:graphicFrame>
      <p:sp>
        <p:nvSpPr>
          <p:cNvPr id="2" name="Symbol zastępczy numeru slajdu 1">
            <a:extLst>
              <a:ext uri="{FF2B5EF4-FFF2-40B4-BE49-F238E27FC236}">
                <a16:creationId xmlns:a16="http://schemas.microsoft.com/office/drawing/2014/main" xmlns="" id="{808C318E-5E2A-43A1-A914-86D886F24C48}"/>
              </a:ext>
            </a:extLst>
          </p:cNvPr>
          <p:cNvSpPr>
            <a:spLocks noGrp="1"/>
          </p:cNvSpPr>
          <p:nvPr>
            <p:ph type="sldNum" sz="quarter" idx="12"/>
          </p:nvPr>
        </p:nvSpPr>
        <p:spPr/>
        <p:txBody>
          <a:bodyPr/>
          <a:lstStyle/>
          <a:p>
            <a:fld id="{7E5C8F2F-703E-4019-888D-80883A8C948E}" type="slidenum">
              <a:rPr lang="pl-PL" altLang="pl-PL" smtClean="0"/>
              <a:pPr/>
              <a:t>25</a:t>
            </a:fld>
            <a:endParaRPr lang="pl-PL" altLang="pl-PL"/>
          </a:p>
        </p:txBody>
      </p:sp>
    </p:spTree>
    <p:extLst>
      <p:ext uri="{BB962C8B-B14F-4D97-AF65-F5344CB8AC3E}">
        <p14:creationId xmlns:p14="http://schemas.microsoft.com/office/powerpoint/2010/main" val="3300432058"/>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REDUKCJA WYMAGAŃ </a:t>
            </a:r>
            <a:br>
              <a:rPr lang="pl-PL" altLang="pl-PL" sz="2800" b="1" dirty="0">
                <a:latin typeface="Calibri" panose="020F0502020204030204" pitchFamily="34" charset="0"/>
              </a:rPr>
            </a:br>
            <a:r>
              <a:rPr lang="pl-PL" altLang="pl-PL" sz="2800" b="1" dirty="0">
                <a:latin typeface="Calibri" panose="020F0502020204030204" pitchFamily="34" charset="0"/>
              </a:rPr>
              <a:t>W PODSTAWIE PROGRAMOWEJ</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5" name="Symbol zastępczy zawartości 4">
            <a:extLst>
              <a:ext uri="{FF2B5EF4-FFF2-40B4-BE49-F238E27FC236}">
                <a16:creationId xmlns:a16="http://schemas.microsoft.com/office/drawing/2014/main" xmlns="" id="{7F06FD11-F839-4B60-BE82-A5FCBBBDBBFA}"/>
              </a:ext>
            </a:extLst>
          </p:cNvPr>
          <p:cNvSpPr>
            <a:spLocks noGrp="1"/>
          </p:cNvSpPr>
          <p:nvPr>
            <p:ph idx="1"/>
          </p:nvPr>
        </p:nvSpPr>
        <p:spPr/>
        <p:txBody>
          <a:bodyPr/>
          <a:lstStyle/>
          <a:p>
            <a:r>
              <a:rPr lang="pl-PL" sz="2800" dirty="0">
                <a:latin typeface="Calibri" panose="020F0502020204030204" pitchFamily="34" charset="0"/>
                <a:cs typeface="Calibri" panose="020F0502020204030204" pitchFamily="34" charset="0"/>
              </a:rPr>
              <a:t>Wykreślenie przykładowego zakresu tematycznego nie oznacza, że w zadaniach egzaminacyjnych nie pojawi się podstawowe słownictwo z tego obszaru (np. „szkoła”, „egzamin”, „nauczyciel” przy wykreśleniu zakresu „system oświaty”), ponieważ takie podstawowe wyrazy są niezbędne do realizacji tego lub innych obszarów.</a:t>
            </a:r>
          </a:p>
          <a:p>
            <a:r>
              <a:rPr lang="pl-PL" sz="2800" dirty="0">
                <a:latin typeface="Calibri" panose="020F0502020204030204" pitchFamily="34" charset="0"/>
                <a:cs typeface="Calibri" panose="020F0502020204030204" pitchFamily="34" charset="0"/>
              </a:rPr>
              <a:t> Wykreślenie danego zakresu tematycznego – zazwyczaj uważanego za dość „trudny” oznacza, że dany obszar tematyczny nie będzie stanowił głównej tematyki tekstów wykorzystanych w zadaniach.</a:t>
            </a:r>
          </a:p>
        </p:txBody>
      </p:sp>
      <p:sp>
        <p:nvSpPr>
          <p:cNvPr id="2" name="Symbol zastępczy numeru slajdu 1">
            <a:extLst>
              <a:ext uri="{FF2B5EF4-FFF2-40B4-BE49-F238E27FC236}">
                <a16:creationId xmlns:a16="http://schemas.microsoft.com/office/drawing/2014/main" xmlns="" id="{E086DF45-A90C-4B9A-8DDD-0BD32D33087D}"/>
              </a:ext>
            </a:extLst>
          </p:cNvPr>
          <p:cNvSpPr>
            <a:spLocks noGrp="1"/>
          </p:cNvSpPr>
          <p:nvPr>
            <p:ph type="sldNum" sz="quarter" idx="12"/>
          </p:nvPr>
        </p:nvSpPr>
        <p:spPr/>
        <p:txBody>
          <a:bodyPr/>
          <a:lstStyle/>
          <a:p>
            <a:fld id="{7E5C8F2F-703E-4019-888D-80883A8C948E}" type="slidenum">
              <a:rPr lang="pl-PL" altLang="pl-PL" smtClean="0"/>
              <a:pPr/>
              <a:t>26</a:t>
            </a:fld>
            <a:endParaRPr lang="pl-PL" altLang="pl-PL"/>
          </a:p>
        </p:txBody>
      </p:sp>
    </p:spTree>
    <p:extLst>
      <p:ext uri="{BB962C8B-B14F-4D97-AF65-F5344CB8AC3E}">
        <p14:creationId xmlns:p14="http://schemas.microsoft.com/office/powerpoint/2010/main" val="3267995530"/>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ZAKRES TEMATYCZNY </a:t>
            </a:r>
            <a:br>
              <a:rPr lang="pl-PL" altLang="pl-PL" sz="2800" b="1" dirty="0">
                <a:latin typeface="Calibri" panose="020F0502020204030204" pitchFamily="34" charset="0"/>
              </a:rPr>
            </a:br>
            <a:r>
              <a:rPr lang="pl-PL" altLang="pl-PL" sz="2800" b="1" dirty="0">
                <a:latin typeface="Calibri" panose="020F0502020204030204" pitchFamily="34" charset="0"/>
              </a:rPr>
              <a:t>POZIOM PODSTAWOWY</a:t>
            </a:r>
            <a:endParaRPr lang="pl-PL" altLang="pl-PL" sz="2800" b="1" i="1" dirty="0">
              <a:latin typeface="Calibri" panose="020F0502020204030204" pitchFamily="34" charset="0"/>
            </a:endParaRP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4" name="Symbol zastępczy zawartości 3">
            <a:extLst>
              <a:ext uri="{FF2B5EF4-FFF2-40B4-BE49-F238E27FC236}">
                <a16:creationId xmlns:a16="http://schemas.microsoft.com/office/drawing/2014/main" xmlns="" id="{E0DDDAEB-11AD-40B9-B693-C13C04D8AAC0}"/>
              </a:ext>
            </a:extLst>
          </p:cNvPr>
          <p:cNvSpPr>
            <a:spLocks noGrp="1"/>
          </p:cNvSpPr>
          <p:nvPr>
            <p:ph idx="1"/>
          </p:nvPr>
        </p:nvSpPr>
        <p:spPr/>
        <p:txBody>
          <a:bodyPr/>
          <a:lstStyle/>
          <a:p>
            <a:pPr marL="0" indent="0" algn="just">
              <a:buNone/>
            </a:pPr>
            <a:r>
              <a:rPr lang="en-GB" sz="2000" dirty="0">
                <a:solidFill>
                  <a:schemeClr val="tx2"/>
                </a:solidFill>
                <a:latin typeface="Calibri" panose="020F0502020204030204" pitchFamily="34" charset="0"/>
                <a:cs typeface="Calibri" panose="020F0502020204030204" pitchFamily="34" charset="0"/>
              </a:rPr>
              <a:t>The morning after the referendum was memorable. I was standing in a big crowd in George Square in Glasgow with my friends and neighbours, waiting for the results. We all voted for Scotland to be a separate country from the UK. I’ve been living here all my life and it was great to see that so many people in the crowd thought the same. We were going to celebrate the victory but then we got the news from the capital. Most people in Scotland had decided to remain a part of the UK. We were sad we had lost but still felt united and proud to be Scottish. </a:t>
            </a:r>
            <a:endParaRPr lang="pl-PL" sz="2000" dirty="0">
              <a:solidFill>
                <a:schemeClr val="tx2"/>
              </a:solidFill>
              <a:latin typeface="Calibri" panose="020F0502020204030204" pitchFamily="34" charset="0"/>
              <a:cs typeface="Calibri" panose="020F0502020204030204" pitchFamily="34" charset="0"/>
            </a:endParaRPr>
          </a:p>
          <a:p>
            <a:pPr marL="0" indent="0">
              <a:buNone/>
            </a:pPr>
            <a:endParaRPr lang="pl-PL" sz="2000" b="1" dirty="0">
              <a:solidFill>
                <a:schemeClr val="tx2"/>
              </a:solidFill>
              <a:latin typeface="Calibri" panose="020F0502020204030204" pitchFamily="34" charset="0"/>
              <a:cs typeface="Calibri" panose="020F0502020204030204" pitchFamily="34" charset="0"/>
            </a:endParaRPr>
          </a:p>
          <a:p>
            <a:pPr marL="0" indent="0">
              <a:buNone/>
            </a:pPr>
            <a:r>
              <a:rPr lang="en-US" sz="2000" b="1" dirty="0">
                <a:solidFill>
                  <a:schemeClr val="tx2"/>
                </a:solidFill>
                <a:latin typeface="Calibri" panose="020F0502020204030204" pitchFamily="34" charset="0"/>
                <a:cs typeface="Calibri" panose="020F0502020204030204" pitchFamily="34" charset="0"/>
              </a:rPr>
              <a:t>3.2.</a:t>
            </a:r>
            <a:r>
              <a:rPr lang="pl-PL" sz="2000" b="1" dirty="0">
                <a:solidFill>
                  <a:schemeClr val="tx2"/>
                </a:solidFill>
                <a:latin typeface="Calibri" panose="020F0502020204030204" pitchFamily="34" charset="0"/>
                <a:cs typeface="Calibri" panose="020F0502020204030204" pitchFamily="34" charset="0"/>
              </a:rPr>
              <a:t> </a:t>
            </a:r>
            <a:r>
              <a:rPr lang="en-US" sz="2000" b="1" dirty="0">
                <a:solidFill>
                  <a:schemeClr val="tx2"/>
                </a:solidFill>
                <a:latin typeface="Calibri" panose="020F0502020204030204" pitchFamily="34" charset="0"/>
                <a:cs typeface="Calibri" panose="020F0502020204030204" pitchFamily="34" charset="0"/>
              </a:rPr>
              <a:t>Which is TRUE about the speaker?</a:t>
            </a:r>
            <a:endParaRPr lang="pl-PL" sz="2000" dirty="0">
              <a:solidFill>
                <a:schemeClr val="tx2"/>
              </a:solidFill>
              <a:latin typeface="Calibri" panose="020F0502020204030204" pitchFamily="34" charset="0"/>
              <a:cs typeface="Calibri" panose="020F0502020204030204" pitchFamily="34" charset="0"/>
            </a:endParaRPr>
          </a:p>
          <a:p>
            <a:pPr marL="801688" lvl="0" indent="-266700">
              <a:buFont typeface="+mj-lt"/>
              <a:buAutoNum type="alphaUcPeriod"/>
            </a:pPr>
            <a:r>
              <a:rPr lang="en-GB" sz="2000" dirty="0">
                <a:solidFill>
                  <a:schemeClr val="tx2"/>
                </a:solidFill>
                <a:latin typeface="Calibri" panose="020F0502020204030204" pitchFamily="34" charset="0"/>
                <a:cs typeface="Calibri" panose="020F0502020204030204" pitchFamily="34" charset="0"/>
              </a:rPr>
              <a:t>She voted for Scotland to be independent.</a:t>
            </a:r>
            <a:endParaRPr lang="pl-PL" sz="2000" dirty="0">
              <a:solidFill>
                <a:schemeClr val="tx2"/>
              </a:solidFill>
              <a:latin typeface="Calibri" panose="020F0502020204030204" pitchFamily="34" charset="0"/>
              <a:cs typeface="Calibri" panose="020F0502020204030204" pitchFamily="34" charset="0"/>
            </a:endParaRPr>
          </a:p>
          <a:p>
            <a:pPr marL="801688" lvl="0" indent="-266700">
              <a:buFont typeface="+mj-lt"/>
              <a:buAutoNum type="alphaUcPeriod"/>
            </a:pPr>
            <a:r>
              <a:rPr lang="en-GB" sz="2000" dirty="0">
                <a:solidFill>
                  <a:schemeClr val="tx2"/>
                </a:solidFill>
                <a:latin typeface="Calibri" panose="020F0502020204030204" pitchFamily="34" charset="0"/>
                <a:cs typeface="Calibri" panose="020F0502020204030204" pitchFamily="34" charset="0"/>
              </a:rPr>
              <a:t>She was waiting in George Square with her family.</a:t>
            </a:r>
            <a:endParaRPr lang="pl-PL" sz="2000" dirty="0">
              <a:solidFill>
                <a:schemeClr val="tx2"/>
              </a:solidFill>
              <a:latin typeface="Calibri" panose="020F0502020204030204" pitchFamily="34" charset="0"/>
              <a:cs typeface="Calibri" panose="020F0502020204030204" pitchFamily="34" charset="0"/>
            </a:endParaRPr>
          </a:p>
          <a:p>
            <a:pPr marL="801688" lvl="0" indent="-266700">
              <a:buFont typeface="+mj-lt"/>
              <a:buAutoNum type="alphaUcPeriod"/>
            </a:pPr>
            <a:r>
              <a:rPr lang="en-GB" sz="2000" dirty="0">
                <a:solidFill>
                  <a:schemeClr val="tx2"/>
                </a:solidFill>
                <a:latin typeface="Calibri" panose="020F0502020204030204" pitchFamily="34" charset="0"/>
                <a:cs typeface="Calibri" panose="020F0502020204030204" pitchFamily="34" charset="0"/>
              </a:rPr>
              <a:t>She went to Edinburgh to celebrate the victory in the referendum.</a:t>
            </a:r>
            <a:endParaRPr lang="pl-PL" sz="2000" dirty="0">
              <a:solidFill>
                <a:schemeClr val="tx2"/>
              </a:solidFill>
              <a:latin typeface="Calibri" panose="020F0502020204030204" pitchFamily="34" charset="0"/>
              <a:cs typeface="Calibri" panose="020F0502020204030204" pitchFamily="34" charset="0"/>
            </a:endParaRPr>
          </a:p>
          <a:p>
            <a:pPr marL="0" indent="0" algn="just">
              <a:buNone/>
            </a:pPr>
            <a:endParaRPr lang="pl-PL" sz="2000" b="1" dirty="0">
              <a:latin typeface="Calibri" panose="020F0502020204030204" pitchFamily="34" charset="0"/>
              <a:cs typeface="Calibri" panose="020F0502020204030204" pitchFamily="34" charset="0"/>
            </a:endParaRPr>
          </a:p>
        </p:txBody>
      </p:sp>
      <p:sp>
        <p:nvSpPr>
          <p:cNvPr id="2" name="Symbol zastępczy numeru slajdu 1">
            <a:extLst>
              <a:ext uri="{FF2B5EF4-FFF2-40B4-BE49-F238E27FC236}">
                <a16:creationId xmlns:a16="http://schemas.microsoft.com/office/drawing/2014/main" xmlns="" id="{9CF92069-F691-4416-9ABF-FC0D03EA987B}"/>
              </a:ext>
            </a:extLst>
          </p:cNvPr>
          <p:cNvSpPr>
            <a:spLocks noGrp="1"/>
          </p:cNvSpPr>
          <p:nvPr>
            <p:ph type="sldNum" sz="quarter" idx="12"/>
          </p:nvPr>
        </p:nvSpPr>
        <p:spPr/>
        <p:txBody>
          <a:bodyPr/>
          <a:lstStyle/>
          <a:p>
            <a:fld id="{7E5C8F2F-703E-4019-888D-80883A8C948E}" type="slidenum">
              <a:rPr lang="pl-PL" altLang="pl-PL" smtClean="0"/>
              <a:pPr/>
              <a:t>27</a:t>
            </a:fld>
            <a:endParaRPr lang="pl-PL" altLang="pl-PL"/>
          </a:p>
        </p:txBody>
      </p:sp>
    </p:spTree>
    <p:extLst>
      <p:ext uri="{BB962C8B-B14F-4D97-AF65-F5344CB8AC3E}">
        <p14:creationId xmlns:p14="http://schemas.microsoft.com/office/powerpoint/2010/main" val="2467450163"/>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ZAKRES TEMATYCZNY </a:t>
            </a:r>
            <a:br>
              <a:rPr lang="pl-PL" altLang="pl-PL" sz="2800" b="1" dirty="0">
                <a:latin typeface="Calibri" panose="020F0502020204030204" pitchFamily="34" charset="0"/>
              </a:rPr>
            </a:br>
            <a:r>
              <a:rPr lang="pl-PL" altLang="pl-PL" sz="2800" b="1" dirty="0">
                <a:latin typeface="Calibri" panose="020F0502020204030204" pitchFamily="34" charset="0"/>
              </a:rPr>
              <a:t>POZIOM PODSTAWOWY</a:t>
            </a:r>
            <a:endParaRPr lang="pl-PL" altLang="pl-PL" sz="2800" b="1" i="1" dirty="0">
              <a:latin typeface="Calibri" panose="020F0502020204030204" pitchFamily="34" charset="0"/>
            </a:endParaRP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4" name="Symbol zastępczy zawartości 3">
            <a:extLst>
              <a:ext uri="{FF2B5EF4-FFF2-40B4-BE49-F238E27FC236}">
                <a16:creationId xmlns:a16="http://schemas.microsoft.com/office/drawing/2014/main" xmlns="" id="{E0DDDAEB-11AD-40B9-B693-C13C04D8AAC0}"/>
              </a:ext>
            </a:extLst>
          </p:cNvPr>
          <p:cNvSpPr>
            <a:spLocks noGrp="1"/>
          </p:cNvSpPr>
          <p:nvPr>
            <p:ph idx="1"/>
          </p:nvPr>
        </p:nvSpPr>
        <p:spPr/>
        <p:txBody>
          <a:bodyPr/>
          <a:lstStyle/>
          <a:p>
            <a:pPr marL="0" indent="0" algn="just">
              <a:buNone/>
            </a:pPr>
            <a:r>
              <a:rPr lang="en-GB" sz="2000" dirty="0">
                <a:latin typeface="Calibri" panose="020F0502020204030204" pitchFamily="34" charset="0"/>
                <a:cs typeface="Calibri" panose="020F0502020204030204" pitchFamily="34" charset="0"/>
              </a:rPr>
              <a:t>The morning after the </a:t>
            </a:r>
            <a:r>
              <a:rPr lang="en-GB" sz="2000" dirty="0">
                <a:solidFill>
                  <a:srgbClr val="C00000"/>
                </a:solidFill>
                <a:latin typeface="Calibri" panose="020F0502020204030204" pitchFamily="34" charset="0"/>
                <a:cs typeface="Calibri" panose="020F0502020204030204" pitchFamily="34" charset="0"/>
              </a:rPr>
              <a:t>referendum</a:t>
            </a:r>
            <a:r>
              <a:rPr lang="en-GB" sz="2000" dirty="0">
                <a:latin typeface="Calibri" panose="020F0502020204030204" pitchFamily="34" charset="0"/>
                <a:cs typeface="Calibri" panose="020F0502020204030204" pitchFamily="34" charset="0"/>
              </a:rPr>
              <a:t> was memorable. I was standing in a big crowd in George Square in Glasgow with my friends and neighbours, waiting for the results. We all </a:t>
            </a:r>
            <a:r>
              <a:rPr lang="en-GB" sz="2000" dirty="0">
                <a:solidFill>
                  <a:srgbClr val="C00000"/>
                </a:solidFill>
                <a:latin typeface="Calibri" panose="020F0502020204030204" pitchFamily="34" charset="0"/>
                <a:cs typeface="Calibri" panose="020F0502020204030204" pitchFamily="34" charset="0"/>
              </a:rPr>
              <a:t>voted for </a:t>
            </a:r>
            <a:r>
              <a:rPr lang="en-GB" sz="2000" dirty="0">
                <a:latin typeface="Calibri" panose="020F0502020204030204" pitchFamily="34" charset="0"/>
                <a:cs typeface="Calibri" panose="020F0502020204030204" pitchFamily="34" charset="0"/>
              </a:rPr>
              <a:t>Scotland to be a </a:t>
            </a:r>
            <a:r>
              <a:rPr lang="en-GB" sz="2000" dirty="0">
                <a:solidFill>
                  <a:srgbClr val="C00000"/>
                </a:solidFill>
                <a:latin typeface="Calibri" panose="020F0502020204030204" pitchFamily="34" charset="0"/>
                <a:cs typeface="Calibri" panose="020F0502020204030204" pitchFamily="34" charset="0"/>
              </a:rPr>
              <a:t>separate country from the UK.</a:t>
            </a:r>
            <a:r>
              <a:rPr lang="en-GB" sz="2000" dirty="0">
                <a:latin typeface="Calibri" panose="020F0502020204030204" pitchFamily="34" charset="0"/>
                <a:cs typeface="Calibri" panose="020F0502020204030204" pitchFamily="34" charset="0"/>
              </a:rPr>
              <a:t> I’ve been living here all my life and it was great to see that so many people in the crowd thought the same. We were going to celebrate the victory but then we got the news from the capital. Most people in Scotland had decided to </a:t>
            </a:r>
            <a:r>
              <a:rPr lang="en-GB" sz="2000" dirty="0">
                <a:solidFill>
                  <a:srgbClr val="C00000"/>
                </a:solidFill>
                <a:latin typeface="Calibri" panose="020F0502020204030204" pitchFamily="34" charset="0"/>
                <a:cs typeface="Calibri" panose="020F0502020204030204" pitchFamily="34" charset="0"/>
              </a:rPr>
              <a:t>remain a part of the UK</a:t>
            </a:r>
            <a:r>
              <a:rPr lang="en-GB" sz="2000" dirty="0">
                <a:latin typeface="Calibri" panose="020F0502020204030204" pitchFamily="34" charset="0"/>
                <a:cs typeface="Calibri" panose="020F0502020204030204" pitchFamily="34" charset="0"/>
              </a:rPr>
              <a:t>. We were sad we had lost but still felt united and proud to be Scottish. </a:t>
            </a:r>
            <a:endParaRPr lang="pl-PL" sz="2000" dirty="0">
              <a:latin typeface="Calibri" panose="020F0502020204030204" pitchFamily="34" charset="0"/>
              <a:cs typeface="Calibri" panose="020F0502020204030204" pitchFamily="34" charset="0"/>
            </a:endParaRPr>
          </a:p>
          <a:p>
            <a:pPr marL="0" indent="0">
              <a:buNone/>
            </a:pPr>
            <a:endParaRPr lang="pl-PL" sz="2000" b="1" dirty="0">
              <a:latin typeface="Calibri" panose="020F0502020204030204" pitchFamily="34" charset="0"/>
              <a:cs typeface="Calibri" panose="020F0502020204030204" pitchFamily="34" charset="0"/>
            </a:endParaRPr>
          </a:p>
          <a:p>
            <a:pPr marL="0" indent="0">
              <a:buNone/>
            </a:pPr>
            <a:r>
              <a:rPr lang="en-US" sz="2000" b="1" dirty="0">
                <a:latin typeface="Calibri" panose="020F0502020204030204" pitchFamily="34" charset="0"/>
                <a:cs typeface="Calibri" panose="020F0502020204030204" pitchFamily="34" charset="0"/>
              </a:rPr>
              <a:t>3.2.</a:t>
            </a:r>
            <a:r>
              <a:rPr lang="pl-PL" sz="2000" b="1" dirty="0">
                <a:latin typeface="Calibri" panose="020F0502020204030204" pitchFamily="34" charset="0"/>
                <a:cs typeface="Calibri" panose="020F0502020204030204" pitchFamily="34" charset="0"/>
              </a:rPr>
              <a:t> </a:t>
            </a:r>
            <a:r>
              <a:rPr lang="en-US" sz="2000" b="1" dirty="0">
                <a:latin typeface="Calibri" panose="020F0502020204030204" pitchFamily="34" charset="0"/>
                <a:cs typeface="Calibri" panose="020F0502020204030204" pitchFamily="34" charset="0"/>
              </a:rPr>
              <a:t>Which is TRUE about the speaker?</a:t>
            </a:r>
            <a:endParaRPr lang="pl-PL" sz="2000" dirty="0">
              <a:latin typeface="Calibri" panose="020F0502020204030204" pitchFamily="34" charset="0"/>
              <a:cs typeface="Calibri" panose="020F0502020204030204" pitchFamily="34" charset="0"/>
            </a:endParaRPr>
          </a:p>
          <a:p>
            <a:pPr marL="801688" lvl="0" indent="-266700">
              <a:buFont typeface="+mj-lt"/>
              <a:buAutoNum type="alphaUcPeriod"/>
            </a:pPr>
            <a:r>
              <a:rPr lang="en-GB" sz="2000" dirty="0">
                <a:latin typeface="Calibri" panose="020F0502020204030204" pitchFamily="34" charset="0"/>
                <a:cs typeface="Calibri" panose="020F0502020204030204" pitchFamily="34" charset="0"/>
              </a:rPr>
              <a:t>She voted for Scotland to be </a:t>
            </a:r>
            <a:r>
              <a:rPr lang="en-GB" sz="2000" dirty="0">
                <a:solidFill>
                  <a:srgbClr val="C00000"/>
                </a:solidFill>
                <a:latin typeface="Calibri" panose="020F0502020204030204" pitchFamily="34" charset="0"/>
                <a:cs typeface="Calibri" panose="020F0502020204030204" pitchFamily="34" charset="0"/>
              </a:rPr>
              <a:t>independent</a:t>
            </a:r>
            <a:r>
              <a:rPr lang="en-GB" sz="2000" dirty="0">
                <a:latin typeface="Calibri" panose="020F0502020204030204" pitchFamily="34" charset="0"/>
                <a:cs typeface="Calibri" panose="020F0502020204030204" pitchFamily="34" charset="0"/>
              </a:rPr>
              <a:t>.</a:t>
            </a:r>
            <a:endParaRPr lang="pl-PL" sz="2000" dirty="0">
              <a:latin typeface="Calibri" panose="020F0502020204030204" pitchFamily="34" charset="0"/>
              <a:cs typeface="Calibri" panose="020F0502020204030204" pitchFamily="34" charset="0"/>
            </a:endParaRPr>
          </a:p>
          <a:p>
            <a:pPr marL="801688" lvl="0" indent="-266700">
              <a:buFont typeface="+mj-lt"/>
              <a:buAutoNum type="alphaUcPeriod"/>
            </a:pPr>
            <a:r>
              <a:rPr lang="en-GB" sz="2000" dirty="0">
                <a:latin typeface="Calibri" panose="020F0502020204030204" pitchFamily="34" charset="0"/>
                <a:cs typeface="Calibri" panose="020F0502020204030204" pitchFamily="34" charset="0"/>
              </a:rPr>
              <a:t>She was waiting in George Square with her family.</a:t>
            </a:r>
            <a:endParaRPr lang="pl-PL" sz="2000" dirty="0">
              <a:latin typeface="Calibri" panose="020F0502020204030204" pitchFamily="34" charset="0"/>
              <a:cs typeface="Calibri" panose="020F0502020204030204" pitchFamily="34" charset="0"/>
            </a:endParaRPr>
          </a:p>
          <a:p>
            <a:pPr marL="801688" lvl="0" indent="-266700">
              <a:buFont typeface="+mj-lt"/>
              <a:buAutoNum type="alphaUcPeriod"/>
            </a:pPr>
            <a:r>
              <a:rPr lang="en-GB" sz="2000" dirty="0">
                <a:latin typeface="Calibri" panose="020F0502020204030204" pitchFamily="34" charset="0"/>
                <a:cs typeface="Calibri" panose="020F0502020204030204" pitchFamily="34" charset="0"/>
              </a:rPr>
              <a:t>She went to Edinburgh to celebrate the victory in the </a:t>
            </a:r>
            <a:r>
              <a:rPr lang="en-GB" sz="2000" dirty="0">
                <a:solidFill>
                  <a:srgbClr val="C00000"/>
                </a:solidFill>
                <a:latin typeface="Calibri" panose="020F0502020204030204" pitchFamily="34" charset="0"/>
                <a:cs typeface="Calibri" panose="020F0502020204030204" pitchFamily="34" charset="0"/>
              </a:rPr>
              <a:t>referendum</a:t>
            </a:r>
            <a:r>
              <a:rPr lang="en-GB" sz="2000" dirty="0">
                <a:latin typeface="Calibri" panose="020F0502020204030204" pitchFamily="34" charset="0"/>
                <a:cs typeface="Calibri" panose="020F0502020204030204" pitchFamily="34" charset="0"/>
              </a:rPr>
              <a:t>.</a:t>
            </a:r>
            <a:endParaRPr lang="pl-PL" sz="2000" dirty="0">
              <a:latin typeface="Calibri" panose="020F0502020204030204" pitchFamily="34" charset="0"/>
              <a:cs typeface="Calibri" panose="020F0502020204030204" pitchFamily="34" charset="0"/>
            </a:endParaRPr>
          </a:p>
          <a:p>
            <a:pPr marL="0" indent="0" algn="just">
              <a:buNone/>
            </a:pPr>
            <a:endParaRPr lang="pl-PL" sz="2000" b="1" dirty="0">
              <a:latin typeface="Calibri" panose="020F0502020204030204" pitchFamily="34" charset="0"/>
              <a:cs typeface="Calibri" panose="020F0502020204030204" pitchFamily="34" charset="0"/>
            </a:endParaRPr>
          </a:p>
        </p:txBody>
      </p:sp>
      <p:sp>
        <p:nvSpPr>
          <p:cNvPr id="2" name="Symbol zastępczy numeru slajdu 1">
            <a:extLst>
              <a:ext uri="{FF2B5EF4-FFF2-40B4-BE49-F238E27FC236}">
                <a16:creationId xmlns:a16="http://schemas.microsoft.com/office/drawing/2014/main" xmlns="" id="{BFCF047A-018C-4A6D-AD84-D00EFCD42205}"/>
              </a:ext>
            </a:extLst>
          </p:cNvPr>
          <p:cNvSpPr>
            <a:spLocks noGrp="1"/>
          </p:cNvSpPr>
          <p:nvPr>
            <p:ph type="sldNum" sz="quarter" idx="12"/>
          </p:nvPr>
        </p:nvSpPr>
        <p:spPr/>
        <p:txBody>
          <a:bodyPr/>
          <a:lstStyle/>
          <a:p>
            <a:fld id="{7E5C8F2F-703E-4019-888D-80883A8C948E}" type="slidenum">
              <a:rPr lang="pl-PL" altLang="pl-PL" smtClean="0"/>
              <a:pPr/>
              <a:t>28</a:t>
            </a:fld>
            <a:endParaRPr lang="pl-PL" altLang="pl-PL"/>
          </a:p>
        </p:txBody>
      </p:sp>
    </p:spTree>
    <p:extLst>
      <p:ext uri="{BB962C8B-B14F-4D97-AF65-F5344CB8AC3E}">
        <p14:creationId xmlns:p14="http://schemas.microsoft.com/office/powerpoint/2010/main" val="120224560"/>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ZAKRES TEMATYCZNY </a:t>
            </a:r>
            <a:br>
              <a:rPr lang="pl-PL" altLang="pl-PL" sz="2800" b="1" dirty="0">
                <a:latin typeface="Calibri" panose="020F0502020204030204" pitchFamily="34" charset="0"/>
              </a:rPr>
            </a:br>
            <a:r>
              <a:rPr lang="pl-PL" altLang="pl-PL" sz="2800" b="1" dirty="0">
                <a:latin typeface="Calibri" panose="020F0502020204030204" pitchFamily="34" charset="0"/>
              </a:rPr>
              <a:t>POZIOM PODSTAWOWY</a:t>
            </a:r>
            <a:endParaRPr lang="pl-PL" altLang="pl-PL" sz="2800" b="1" i="1" dirty="0">
              <a:latin typeface="Calibri" panose="020F0502020204030204" pitchFamily="34" charset="0"/>
            </a:endParaRP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4" name="Symbol zastępczy zawartości 3">
            <a:extLst>
              <a:ext uri="{FF2B5EF4-FFF2-40B4-BE49-F238E27FC236}">
                <a16:creationId xmlns:a16="http://schemas.microsoft.com/office/drawing/2014/main" xmlns="" id="{E0DDDAEB-11AD-40B9-B693-C13C04D8AAC0}"/>
              </a:ext>
            </a:extLst>
          </p:cNvPr>
          <p:cNvSpPr>
            <a:spLocks noGrp="1"/>
          </p:cNvSpPr>
          <p:nvPr>
            <p:ph idx="1"/>
          </p:nvPr>
        </p:nvSpPr>
        <p:spPr/>
        <p:txBody>
          <a:bodyPr/>
          <a:lstStyle/>
          <a:p>
            <a:pPr marL="0" indent="0">
              <a:buNone/>
            </a:pPr>
            <a:r>
              <a:rPr lang="en-GB" sz="2000" b="1" i="1" dirty="0">
                <a:latin typeface="Calibri" panose="020F0502020204030204" pitchFamily="34" charset="0"/>
                <a:cs typeface="Calibri" panose="020F0502020204030204" pitchFamily="34" charset="0"/>
              </a:rPr>
              <a:t>Peter’s blog entry: My interview story</a:t>
            </a:r>
            <a:endParaRPr lang="pl-PL" sz="2000" dirty="0">
              <a:latin typeface="Calibri" panose="020F0502020204030204" pitchFamily="34" charset="0"/>
              <a:cs typeface="Calibri" panose="020F0502020204030204" pitchFamily="34" charset="0"/>
            </a:endParaRPr>
          </a:p>
          <a:p>
            <a:pPr marL="0" indent="0" algn="just">
              <a:buNone/>
            </a:pPr>
            <a:r>
              <a:rPr lang="en-GB" sz="2000" dirty="0">
                <a:latin typeface="Calibri" panose="020F0502020204030204" pitchFamily="34" charset="0"/>
                <a:cs typeface="Calibri" panose="020F0502020204030204" pitchFamily="34" charset="0"/>
              </a:rPr>
              <a:t>I once had a job interview. The interviewer gave me some graphs to interpret. While doing the task, I found a mistake in one of them. I tried to show the interviewer how to correct the graph. He got irritated and said I wasn’t </a:t>
            </a:r>
            <a:r>
              <a:rPr lang="pl-PL" sz="2000" dirty="0">
                <a:latin typeface="Calibri" panose="020F0502020204030204" pitchFamily="34" charset="0"/>
                <a:cs typeface="Calibri" panose="020F0502020204030204" pitchFamily="34" charset="0"/>
              </a:rPr>
              <a:t/>
            </a:r>
            <a:br>
              <a:rPr lang="pl-PL" sz="2000" dirty="0">
                <a:latin typeface="Calibri" panose="020F0502020204030204" pitchFamily="34" charset="0"/>
                <a:cs typeface="Calibri" panose="020F0502020204030204" pitchFamily="34" charset="0"/>
              </a:rPr>
            </a:br>
            <a:r>
              <a:rPr lang="en-GB" sz="2000" dirty="0">
                <a:latin typeface="Calibri" panose="020F0502020204030204" pitchFamily="34" charset="0"/>
                <a:cs typeface="Calibri" panose="020F0502020204030204" pitchFamily="34" charset="0"/>
              </a:rPr>
              <a:t>a suitable candidate for the job. Two weeks later, however, he called me, apologising and explaining that the company workers hadn’t noticed the mistake. He offered me the job and an attractive salary. So if you feel sure you’re right, learn from my lesson and don’t be afraid to say what you think at a job interview. It might pay off!</a:t>
            </a:r>
            <a:endParaRPr lang="pl-PL" sz="2000" dirty="0">
              <a:latin typeface="Calibri" panose="020F0502020204030204" pitchFamily="34" charset="0"/>
              <a:cs typeface="Calibri" panose="020F0502020204030204" pitchFamily="34" charset="0"/>
            </a:endParaRPr>
          </a:p>
          <a:p>
            <a:pPr marL="0" indent="0">
              <a:buNone/>
            </a:pPr>
            <a:endParaRPr lang="pl-PL" sz="2000" b="1" dirty="0">
              <a:latin typeface="Calibri" panose="020F0502020204030204" pitchFamily="34" charset="0"/>
              <a:cs typeface="Calibri" panose="020F0502020204030204" pitchFamily="34" charset="0"/>
            </a:endParaRPr>
          </a:p>
          <a:p>
            <a:pPr marL="0" indent="0">
              <a:buNone/>
            </a:pPr>
            <a:r>
              <a:rPr lang="en-GB" sz="2000" b="1" dirty="0">
                <a:latin typeface="Calibri" panose="020F0502020204030204" pitchFamily="34" charset="0"/>
                <a:cs typeface="Calibri" panose="020F0502020204030204" pitchFamily="34" charset="0"/>
              </a:rPr>
              <a:t>5.3.</a:t>
            </a:r>
            <a:r>
              <a:rPr lang="pl-PL" sz="2000" b="1" dirty="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The blogger</a:t>
            </a:r>
            <a:endParaRPr lang="pl-PL" sz="2000" dirty="0">
              <a:latin typeface="Calibri" panose="020F0502020204030204" pitchFamily="34" charset="0"/>
              <a:cs typeface="Calibri" panose="020F0502020204030204" pitchFamily="34" charset="0"/>
            </a:endParaRPr>
          </a:p>
          <a:p>
            <a:pPr marL="444500" lvl="0" indent="0">
              <a:buNone/>
            </a:pPr>
            <a:r>
              <a:rPr lang="pl-PL" sz="2000" b="1" dirty="0">
                <a:latin typeface="Calibri" panose="020F0502020204030204" pitchFamily="34" charset="0"/>
                <a:cs typeface="Calibri" panose="020F0502020204030204" pitchFamily="34" charset="0"/>
              </a:rPr>
              <a:t>A. </a:t>
            </a:r>
            <a:r>
              <a:rPr lang="en-GB" sz="2000" dirty="0">
                <a:latin typeface="Calibri" panose="020F0502020204030204" pitchFamily="34" charset="0"/>
                <a:cs typeface="Calibri" panose="020F0502020204030204" pitchFamily="34" charset="0"/>
              </a:rPr>
              <a:t>encourages readers to be self-confident at a job interview.</a:t>
            </a:r>
            <a:endParaRPr lang="pl-PL" sz="2000" dirty="0">
              <a:latin typeface="Calibri" panose="020F0502020204030204" pitchFamily="34" charset="0"/>
              <a:cs typeface="Calibri" panose="020F0502020204030204" pitchFamily="34" charset="0"/>
            </a:endParaRPr>
          </a:p>
          <a:p>
            <a:pPr marL="444500" lvl="0" indent="0">
              <a:buNone/>
            </a:pPr>
            <a:r>
              <a:rPr lang="pl-PL" sz="2000" b="1" dirty="0">
                <a:latin typeface="Calibri" panose="020F0502020204030204" pitchFamily="34" charset="0"/>
                <a:cs typeface="Calibri" panose="020F0502020204030204" pitchFamily="34" charset="0"/>
              </a:rPr>
              <a:t>B. </a:t>
            </a:r>
            <a:r>
              <a:rPr lang="en-US" sz="2000" dirty="0">
                <a:latin typeface="Calibri" panose="020F0502020204030204" pitchFamily="34" charset="0"/>
                <a:cs typeface="Calibri" panose="020F0502020204030204" pitchFamily="34" charset="0"/>
              </a:rPr>
              <a:t>warns readers against being honest at a job interview. </a:t>
            </a:r>
            <a:endParaRPr lang="pl-PL" sz="2000" dirty="0">
              <a:latin typeface="Calibri" panose="020F0502020204030204" pitchFamily="34" charset="0"/>
              <a:cs typeface="Calibri" panose="020F0502020204030204" pitchFamily="34" charset="0"/>
            </a:endParaRPr>
          </a:p>
          <a:p>
            <a:pPr marL="444500" lvl="0" indent="0">
              <a:buNone/>
            </a:pPr>
            <a:r>
              <a:rPr lang="pl-PL" sz="2000" b="1" dirty="0">
                <a:latin typeface="Calibri" panose="020F0502020204030204" pitchFamily="34" charset="0"/>
                <a:cs typeface="Calibri" panose="020F0502020204030204" pitchFamily="34" charset="0"/>
              </a:rPr>
              <a:t>C. </a:t>
            </a:r>
            <a:r>
              <a:rPr lang="en-GB" sz="2000" dirty="0">
                <a:latin typeface="Calibri" panose="020F0502020204030204" pitchFamily="34" charset="0"/>
                <a:cs typeface="Calibri" panose="020F0502020204030204" pitchFamily="34" charset="0"/>
              </a:rPr>
              <a:t>advises readers how to avoid making mistakes at a job interview.</a:t>
            </a:r>
            <a:endParaRPr lang="pl-PL" sz="2000" dirty="0">
              <a:latin typeface="Calibri" panose="020F0502020204030204" pitchFamily="34" charset="0"/>
              <a:cs typeface="Calibri" panose="020F0502020204030204" pitchFamily="34" charset="0"/>
            </a:endParaRPr>
          </a:p>
          <a:p>
            <a:pPr marL="0" indent="0" algn="just">
              <a:buNone/>
            </a:pPr>
            <a:endParaRPr lang="pl-PL" sz="1800" dirty="0">
              <a:latin typeface="Calibri" panose="020F0502020204030204" pitchFamily="34" charset="0"/>
              <a:cs typeface="Calibri" panose="020F0502020204030204" pitchFamily="34" charset="0"/>
            </a:endParaRPr>
          </a:p>
          <a:p>
            <a:pPr marL="0" indent="0" algn="just">
              <a:buNone/>
            </a:pPr>
            <a:endParaRPr lang="pl-PL" sz="1800" b="1" dirty="0">
              <a:latin typeface="Calibri" panose="020F0502020204030204" pitchFamily="34" charset="0"/>
              <a:cs typeface="Calibri" panose="020F0502020204030204" pitchFamily="34" charset="0"/>
            </a:endParaRPr>
          </a:p>
        </p:txBody>
      </p:sp>
      <p:sp>
        <p:nvSpPr>
          <p:cNvPr id="2" name="Symbol zastępczy numeru slajdu 1">
            <a:extLst>
              <a:ext uri="{FF2B5EF4-FFF2-40B4-BE49-F238E27FC236}">
                <a16:creationId xmlns:a16="http://schemas.microsoft.com/office/drawing/2014/main" xmlns="" id="{911363D2-A09F-4043-BD46-B440D8ADD9F3}"/>
              </a:ext>
            </a:extLst>
          </p:cNvPr>
          <p:cNvSpPr>
            <a:spLocks noGrp="1"/>
          </p:cNvSpPr>
          <p:nvPr>
            <p:ph type="sldNum" sz="quarter" idx="12"/>
          </p:nvPr>
        </p:nvSpPr>
        <p:spPr/>
        <p:txBody>
          <a:bodyPr/>
          <a:lstStyle/>
          <a:p>
            <a:fld id="{7E5C8F2F-703E-4019-888D-80883A8C948E}" type="slidenum">
              <a:rPr lang="pl-PL" altLang="pl-PL" smtClean="0"/>
              <a:pPr/>
              <a:t>29</a:t>
            </a:fld>
            <a:endParaRPr lang="pl-PL" altLang="pl-PL"/>
          </a:p>
        </p:txBody>
      </p:sp>
    </p:spTree>
    <p:extLst>
      <p:ext uri="{BB962C8B-B14F-4D97-AF65-F5344CB8AC3E}">
        <p14:creationId xmlns:p14="http://schemas.microsoft.com/office/powerpoint/2010/main" val="80255699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ctrTitle" idx="4294967295"/>
          </p:nvPr>
        </p:nvSpPr>
        <p:spPr>
          <a:xfrm>
            <a:off x="900113" y="617538"/>
            <a:ext cx="7804150" cy="1296987"/>
          </a:xfrm>
          <a:noFill/>
        </p:spPr>
        <p:txBody>
          <a:bodyPr/>
          <a:lstStyle/>
          <a:p>
            <a:r>
              <a:rPr lang="pl-PL" sz="2800" b="1" dirty="0">
                <a:solidFill>
                  <a:schemeClr val="tx1"/>
                </a:solidFill>
                <a:latin typeface="Calibri" panose="020F0502020204030204" pitchFamily="34" charset="0"/>
                <a:ea typeface="Tahoma" panose="020B0604030504040204" pitchFamily="34" charset="0"/>
                <a:cs typeface="Calibri" panose="020F0502020204030204" pitchFamily="34" charset="0"/>
              </a:rPr>
              <a:t>KONCEPCJA WYMAGAŃ EGZAMINACYJNYCH </a:t>
            </a:r>
            <a:br>
              <a:rPr lang="pl-PL" sz="2800" b="1" dirty="0">
                <a:solidFill>
                  <a:schemeClr val="tx1"/>
                </a:solidFill>
                <a:latin typeface="Calibri" panose="020F0502020204030204" pitchFamily="34" charset="0"/>
                <a:ea typeface="Tahoma" panose="020B0604030504040204" pitchFamily="34" charset="0"/>
                <a:cs typeface="Calibri" panose="020F0502020204030204" pitchFamily="34" charset="0"/>
              </a:rPr>
            </a:br>
            <a:r>
              <a:rPr lang="pl-PL" sz="2800" b="1" dirty="0">
                <a:solidFill>
                  <a:schemeClr val="tx1"/>
                </a:solidFill>
                <a:latin typeface="Calibri" panose="020F0502020204030204" pitchFamily="34" charset="0"/>
                <a:ea typeface="Tahoma" panose="020B0604030504040204" pitchFamily="34" charset="0"/>
                <a:cs typeface="Calibri" panose="020F0502020204030204" pitchFamily="34" charset="0"/>
              </a:rPr>
              <a:t>NA 2021 ROK</a:t>
            </a:r>
            <a:endParaRPr lang="pl-PL" altLang="pl-PL" sz="3600" b="1" dirty="0">
              <a:latin typeface="Calibri" panose="020F0502020204030204" pitchFamily="34" charset="0"/>
              <a:cs typeface="Calibri" panose="020F0502020204030204" pitchFamily="34" charset="0"/>
            </a:endParaRP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5" name="pole tekstowe 4">
            <a:extLst>
              <a:ext uri="{FF2B5EF4-FFF2-40B4-BE49-F238E27FC236}">
                <a16:creationId xmlns:a16="http://schemas.microsoft.com/office/drawing/2014/main" xmlns="" id="{939F62A3-DCC3-4463-82AB-47325542DEB6}"/>
              </a:ext>
            </a:extLst>
          </p:cNvPr>
          <p:cNvSpPr txBox="1"/>
          <p:nvPr/>
        </p:nvSpPr>
        <p:spPr>
          <a:xfrm>
            <a:off x="1122004" y="1914525"/>
            <a:ext cx="7360367" cy="3600986"/>
          </a:xfrm>
          <a:prstGeom prst="rect">
            <a:avLst/>
          </a:prstGeom>
          <a:noFill/>
        </p:spPr>
        <p:txBody>
          <a:bodyPr wrap="square" rtlCol="0">
            <a:spAutoFit/>
          </a:bodyPr>
          <a:lstStyle/>
          <a:p>
            <a:pPr algn="ctr"/>
            <a:r>
              <a:rPr lang="pl-PL" sz="3200" dirty="0">
                <a:solidFill>
                  <a:schemeClr val="accent2">
                    <a:lumMod val="75000"/>
                  </a:schemeClr>
                </a:solidFill>
                <a:latin typeface="Calibri" panose="020F0502020204030204" pitchFamily="34" charset="0"/>
                <a:cs typeface="Calibri" panose="020F0502020204030204" pitchFamily="34" charset="0"/>
              </a:rPr>
              <a:t>Wymagania egzaminacyjne na 2021 rok</a:t>
            </a:r>
          </a:p>
          <a:p>
            <a:pPr algn="ctr"/>
            <a:r>
              <a:rPr lang="pl-PL" sz="3200" dirty="0">
                <a:solidFill>
                  <a:schemeClr val="accent2">
                    <a:lumMod val="75000"/>
                  </a:schemeClr>
                </a:solidFill>
                <a:latin typeface="Calibri" panose="020F0502020204030204" pitchFamily="34" charset="0"/>
                <a:cs typeface="Calibri" panose="020F0502020204030204" pitchFamily="34" charset="0"/>
              </a:rPr>
              <a:t> </a:t>
            </a:r>
            <a:r>
              <a:rPr lang="pl-PL" sz="3200" dirty="0">
                <a:latin typeface="Calibri" panose="020F0502020204030204" pitchFamily="34" charset="0"/>
                <a:cs typeface="Calibri" panose="020F0502020204030204" pitchFamily="34" charset="0"/>
              </a:rPr>
              <a:t/>
            </a:r>
            <a:br>
              <a:rPr lang="pl-PL" sz="3200" dirty="0">
                <a:latin typeface="Calibri" panose="020F0502020204030204" pitchFamily="34" charset="0"/>
                <a:cs typeface="Calibri" panose="020F0502020204030204" pitchFamily="34" charset="0"/>
              </a:rPr>
            </a:br>
            <a:r>
              <a:rPr lang="pl-PL" sz="3200" dirty="0">
                <a:latin typeface="Calibri" panose="020F0502020204030204" pitchFamily="34" charset="0"/>
                <a:cs typeface="Calibri" panose="020F0502020204030204" pitchFamily="34" charset="0"/>
              </a:rPr>
              <a:t>określają zakres wiadomości i umiejętności, których opanowanie będzie sprawdzane na egzaminie maturalnym z języka obcego </a:t>
            </a:r>
            <a:br>
              <a:rPr lang="pl-PL" sz="3200" dirty="0">
                <a:latin typeface="Calibri" panose="020F0502020204030204" pitchFamily="34" charset="0"/>
                <a:cs typeface="Calibri" panose="020F0502020204030204" pitchFamily="34" charset="0"/>
              </a:rPr>
            </a:br>
            <a:r>
              <a:rPr lang="pl-PL" sz="3200" dirty="0">
                <a:latin typeface="Calibri" panose="020F0502020204030204" pitchFamily="34" charset="0"/>
                <a:cs typeface="Calibri" panose="020F0502020204030204" pitchFamily="34" charset="0"/>
              </a:rPr>
              <a:t>w 2021 roku.</a:t>
            </a:r>
          </a:p>
          <a:p>
            <a:pPr algn="ctr"/>
            <a:endParaRPr lang="pl-PL" sz="3600" dirty="0"/>
          </a:p>
        </p:txBody>
      </p:sp>
      <p:sp>
        <p:nvSpPr>
          <p:cNvPr id="2" name="Symbol zastępczy numeru slajdu 1">
            <a:extLst>
              <a:ext uri="{FF2B5EF4-FFF2-40B4-BE49-F238E27FC236}">
                <a16:creationId xmlns:a16="http://schemas.microsoft.com/office/drawing/2014/main" xmlns="" id="{60746EED-14D5-410A-9F50-B9AE9F002CAC}"/>
              </a:ext>
            </a:extLst>
          </p:cNvPr>
          <p:cNvSpPr>
            <a:spLocks noGrp="1"/>
          </p:cNvSpPr>
          <p:nvPr>
            <p:ph type="sldNum" sz="quarter" idx="12"/>
          </p:nvPr>
        </p:nvSpPr>
        <p:spPr/>
        <p:txBody>
          <a:bodyPr/>
          <a:lstStyle/>
          <a:p>
            <a:fld id="{8F7E7CA3-0634-4129-A460-6CC925CE4CBA}" type="slidenum">
              <a:rPr lang="pl-PL" altLang="pl-PL" smtClean="0"/>
              <a:pPr/>
              <a:t>3</a:t>
            </a:fld>
            <a:endParaRPr lang="pl-PL" altLang="pl-PL"/>
          </a:p>
        </p:txBody>
      </p:sp>
    </p:spTree>
    <p:extLst>
      <p:ext uri="{BB962C8B-B14F-4D97-AF65-F5344CB8AC3E}">
        <p14:creationId xmlns:p14="http://schemas.microsoft.com/office/powerpoint/2010/main" val="3011848474"/>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ZAKRES TEMATYCZNY </a:t>
            </a:r>
            <a:br>
              <a:rPr lang="pl-PL" altLang="pl-PL" sz="2800" b="1" dirty="0">
                <a:latin typeface="Calibri" panose="020F0502020204030204" pitchFamily="34" charset="0"/>
              </a:rPr>
            </a:br>
            <a:r>
              <a:rPr lang="pl-PL" altLang="pl-PL" sz="2800" b="1" dirty="0">
                <a:latin typeface="Calibri" panose="020F0502020204030204" pitchFamily="34" charset="0"/>
              </a:rPr>
              <a:t>ZADANIE 1.</a:t>
            </a:r>
            <a:br>
              <a:rPr lang="pl-PL" altLang="pl-PL" sz="2800" b="1" dirty="0">
                <a:latin typeface="Calibri" panose="020F0502020204030204" pitchFamily="34" charset="0"/>
              </a:rPr>
            </a:br>
            <a:r>
              <a:rPr lang="pl-PL" altLang="pl-PL" sz="2800" b="1" dirty="0">
                <a:latin typeface="Calibri" panose="020F0502020204030204" pitchFamily="34" charset="0"/>
              </a:rPr>
              <a:t>POZIOM PODSTAWOWY</a:t>
            </a:r>
            <a:endParaRPr lang="pl-PL" altLang="pl-PL" sz="2800" b="1" i="1" dirty="0">
              <a:latin typeface="Calibri" panose="020F0502020204030204" pitchFamily="34" charset="0"/>
            </a:endParaRP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4" name="Symbol zastępczy zawartości 3">
            <a:extLst>
              <a:ext uri="{FF2B5EF4-FFF2-40B4-BE49-F238E27FC236}">
                <a16:creationId xmlns:a16="http://schemas.microsoft.com/office/drawing/2014/main" xmlns="" id="{E0DDDAEB-11AD-40B9-B693-C13C04D8AAC0}"/>
              </a:ext>
            </a:extLst>
          </p:cNvPr>
          <p:cNvSpPr>
            <a:spLocks noGrp="1"/>
          </p:cNvSpPr>
          <p:nvPr>
            <p:ph idx="1"/>
          </p:nvPr>
        </p:nvSpPr>
        <p:spPr/>
        <p:txBody>
          <a:bodyPr/>
          <a:lstStyle/>
          <a:p>
            <a:pPr marL="0" indent="0" algn="just">
              <a:buNone/>
            </a:pPr>
            <a:r>
              <a:rPr lang="en-GB" sz="2000" dirty="0">
                <a:solidFill>
                  <a:schemeClr val="tx2"/>
                </a:solidFill>
                <a:latin typeface="Calibri" panose="020F0502020204030204" pitchFamily="34" charset="0"/>
                <a:cs typeface="Calibri" panose="020F0502020204030204" pitchFamily="34" charset="0"/>
              </a:rPr>
              <a:t>Have you ever dreamt of travelling to space and spending</a:t>
            </a:r>
            <a:r>
              <a:rPr lang="pl-PL" sz="2000" dirty="0">
                <a:solidFill>
                  <a:schemeClr val="tx2"/>
                </a:solidFill>
                <a:latin typeface="Calibri" panose="020F0502020204030204" pitchFamily="34" charset="0"/>
                <a:cs typeface="Calibri" panose="020F0502020204030204" pitchFamily="34" charset="0"/>
              </a:rPr>
              <a:t> </a:t>
            </a:r>
            <a:r>
              <a:rPr lang="en-GB" sz="2000" dirty="0">
                <a:solidFill>
                  <a:schemeClr val="tx2"/>
                </a:solidFill>
                <a:latin typeface="Calibri" panose="020F0502020204030204" pitchFamily="34" charset="0"/>
                <a:cs typeface="Calibri" panose="020F0502020204030204" pitchFamily="34" charset="0"/>
              </a:rPr>
              <a:t>a</a:t>
            </a:r>
            <a:r>
              <a:rPr lang="pl-PL" sz="2000" dirty="0">
                <a:solidFill>
                  <a:schemeClr val="tx2"/>
                </a:solidFill>
                <a:latin typeface="Calibri" panose="020F0502020204030204" pitchFamily="34" charset="0"/>
                <a:cs typeface="Calibri" panose="020F0502020204030204" pitchFamily="34" charset="0"/>
              </a:rPr>
              <a:t> </a:t>
            </a:r>
            <a:r>
              <a:rPr lang="en-GB" sz="2000" dirty="0">
                <a:solidFill>
                  <a:schemeClr val="tx2"/>
                </a:solidFill>
                <a:latin typeface="Calibri" panose="020F0502020204030204" pitchFamily="34" charset="0"/>
                <a:cs typeface="Calibri" panose="020F0502020204030204" pitchFamily="34" charset="0"/>
              </a:rPr>
              <a:t>night on a space station? If you have, book yourself into the </a:t>
            </a:r>
            <a:r>
              <a:rPr lang="en-GB" sz="2000" i="1" dirty="0">
                <a:solidFill>
                  <a:schemeClr val="tx2"/>
                </a:solidFill>
                <a:latin typeface="Calibri" panose="020F0502020204030204" pitchFamily="34" charset="0"/>
                <a:cs typeface="Calibri" panose="020F0502020204030204" pitchFamily="34" charset="0"/>
              </a:rPr>
              <a:t>Space Suite</a:t>
            </a:r>
            <a:r>
              <a:rPr lang="en-GB" sz="2000" dirty="0">
                <a:solidFill>
                  <a:schemeClr val="tx2"/>
                </a:solidFill>
                <a:latin typeface="Calibri" panose="020F0502020204030204" pitchFamily="34" charset="0"/>
                <a:cs typeface="Calibri" panose="020F0502020204030204" pitchFamily="34" charset="0"/>
              </a:rPr>
              <a:t> of the Grand Hotel in Zurich, Switzerland. The room comes with a “zero-gravity bed” that seems to float above the floor and </a:t>
            </a:r>
            <a:r>
              <a:rPr lang="en-US" sz="2000" dirty="0">
                <a:solidFill>
                  <a:schemeClr val="tx2"/>
                </a:solidFill>
                <a:latin typeface="Calibri" panose="020F0502020204030204" pitchFamily="34" charset="0"/>
                <a:cs typeface="Calibri" panose="020F0502020204030204" pitchFamily="34" charset="0"/>
              </a:rPr>
              <a:t>a two-screen video installation visualizing space from Earth’s orbit</a:t>
            </a:r>
            <a:r>
              <a:rPr lang="en-GB" sz="2000" dirty="0">
                <a:solidFill>
                  <a:schemeClr val="tx2"/>
                </a:solidFill>
                <a:latin typeface="Calibri" panose="020F0502020204030204" pitchFamily="34" charset="0"/>
                <a:cs typeface="Calibri" panose="020F0502020204030204" pitchFamily="34" charset="0"/>
              </a:rPr>
              <a:t>. Inside you’ll also find books and movies about space travel and pictures of galaxies. The designer’s task wasn’t to create a comfortable bedroom but rather an environment which would be as close as possible to living on a space station. The experience will cost you $2,000 per night but it’s definitely worth it!</a:t>
            </a:r>
            <a:endParaRPr lang="pl-PL" sz="2000" dirty="0">
              <a:solidFill>
                <a:schemeClr val="tx2"/>
              </a:solidFill>
              <a:latin typeface="Calibri" panose="020F0502020204030204" pitchFamily="34" charset="0"/>
              <a:cs typeface="Calibri" panose="020F0502020204030204" pitchFamily="34" charset="0"/>
            </a:endParaRPr>
          </a:p>
          <a:p>
            <a:pPr marL="0" indent="0">
              <a:buNone/>
            </a:pPr>
            <a:endParaRPr lang="pl-PL" sz="1600" b="1" dirty="0">
              <a:latin typeface="Calibri" panose="020F0502020204030204" pitchFamily="34" charset="0"/>
              <a:cs typeface="Calibri" panose="020F0502020204030204" pitchFamily="34" charset="0"/>
            </a:endParaRPr>
          </a:p>
          <a:p>
            <a:pPr marL="0" indent="0">
              <a:buNone/>
            </a:pPr>
            <a:r>
              <a:rPr lang="en-US" sz="2000" b="1" dirty="0">
                <a:latin typeface="Calibri" panose="020F0502020204030204" pitchFamily="34" charset="0"/>
                <a:cs typeface="Calibri" panose="020F0502020204030204" pitchFamily="34" charset="0"/>
              </a:rPr>
              <a:t>5.1. </a:t>
            </a:r>
            <a:r>
              <a:rPr lang="en-GB" sz="2000" b="1" dirty="0">
                <a:latin typeface="Calibri" panose="020F0502020204030204" pitchFamily="34" charset="0"/>
                <a:cs typeface="Calibri" panose="020F0502020204030204" pitchFamily="34" charset="0"/>
              </a:rPr>
              <a:t>The author of the text</a:t>
            </a:r>
            <a:endParaRPr lang="pl-PL" sz="2000" dirty="0">
              <a:latin typeface="Calibri" panose="020F0502020204030204" pitchFamily="34" charset="0"/>
              <a:cs typeface="Calibri" panose="020F0502020204030204" pitchFamily="34" charset="0"/>
            </a:endParaRPr>
          </a:p>
          <a:p>
            <a:pPr marL="444500" lvl="0" indent="0">
              <a:buNone/>
            </a:pPr>
            <a:r>
              <a:rPr lang="pl-PL" sz="2000" b="1" dirty="0">
                <a:latin typeface="Calibri" panose="020F0502020204030204" pitchFamily="34" charset="0"/>
                <a:cs typeface="Calibri" panose="020F0502020204030204" pitchFamily="34" charset="0"/>
              </a:rPr>
              <a:t>A. </a:t>
            </a:r>
            <a:r>
              <a:rPr lang="en-GB" sz="2000" dirty="0">
                <a:latin typeface="Calibri" panose="020F0502020204030204" pitchFamily="34" charset="0"/>
                <a:cs typeface="Calibri" panose="020F0502020204030204" pitchFamily="34" charset="0"/>
              </a:rPr>
              <a:t>encourages readers to stay in the </a:t>
            </a:r>
            <a:r>
              <a:rPr lang="en-GB" sz="2000" i="1" dirty="0">
                <a:latin typeface="Calibri" panose="020F0502020204030204" pitchFamily="34" charset="0"/>
                <a:cs typeface="Calibri" panose="020F0502020204030204" pitchFamily="34" charset="0"/>
              </a:rPr>
              <a:t>Space Suite</a:t>
            </a:r>
            <a:r>
              <a:rPr lang="en-US" sz="2000" dirty="0">
                <a:latin typeface="Calibri" panose="020F0502020204030204" pitchFamily="34" charset="0"/>
                <a:cs typeface="Calibri" panose="020F0502020204030204" pitchFamily="34" charset="0"/>
              </a:rPr>
              <a:t>.</a:t>
            </a:r>
            <a:endParaRPr lang="pl-PL" sz="2000" dirty="0">
              <a:latin typeface="Calibri" panose="020F0502020204030204" pitchFamily="34" charset="0"/>
              <a:cs typeface="Calibri" panose="020F0502020204030204" pitchFamily="34" charset="0"/>
            </a:endParaRPr>
          </a:p>
          <a:p>
            <a:pPr marL="444500" lvl="0" indent="0">
              <a:buNone/>
            </a:pPr>
            <a:r>
              <a:rPr lang="pl-PL" sz="2000" b="1" dirty="0">
                <a:latin typeface="Calibri" panose="020F0502020204030204" pitchFamily="34" charset="0"/>
                <a:cs typeface="Calibri" panose="020F0502020204030204" pitchFamily="34" charset="0"/>
              </a:rPr>
              <a:t>B. </a:t>
            </a:r>
            <a:r>
              <a:rPr lang="en-US" sz="2000" dirty="0">
                <a:latin typeface="Calibri" panose="020F0502020204030204" pitchFamily="34" charset="0"/>
                <a:cs typeface="Calibri" panose="020F0502020204030204" pitchFamily="34" charset="0"/>
              </a:rPr>
              <a:t>describes a luxury room on a space station.</a:t>
            </a:r>
            <a:endParaRPr lang="pl-PL" sz="2000" dirty="0">
              <a:latin typeface="Calibri" panose="020F0502020204030204" pitchFamily="34" charset="0"/>
              <a:cs typeface="Calibri" panose="020F0502020204030204" pitchFamily="34" charset="0"/>
            </a:endParaRPr>
          </a:p>
          <a:p>
            <a:pPr marL="444500" lvl="0" indent="0">
              <a:buNone/>
            </a:pPr>
            <a:r>
              <a:rPr lang="pl-PL" sz="2000" b="1" dirty="0">
                <a:latin typeface="Calibri" panose="020F0502020204030204" pitchFamily="34" charset="0"/>
                <a:cs typeface="Calibri" panose="020F0502020204030204" pitchFamily="34" charset="0"/>
              </a:rPr>
              <a:t>C. </a:t>
            </a:r>
            <a:r>
              <a:rPr lang="en-GB" sz="2000" dirty="0">
                <a:latin typeface="Calibri" panose="020F0502020204030204" pitchFamily="34" charset="0"/>
                <a:cs typeface="Calibri" panose="020F0502020204030204" pitchFamily="34" charset="0"/>
              </a:rPr>
              <a:t>complains about the bed in the </a:t>
            </a:r>
            <a:r>
              <a:rPr lang="en-GB" sz="2000" i="1" dirty="0">
                <a:latin typeface="Calibri" panose="020F0502020204030204" pitchFamily="34" charset="0"/>
                <a:cs typeface="Calibri" panose="020F0502020204030204" pitchFamily="34" charset="0"/>
              </a:rPr>
              <a:t>Space Suite</a:t>
            </a:r>
            <a:r>
              <a:rPr lang="en-US" sz="2000" dirty="0">
                <a:latin typeface="Calibri" panose="020F0502020204030204" pitchFamily="34" charset="0"/>
                <a:cs typeface="Calibri" panose="020F0502020204030204" pitchFamily="34" charset="0"/>
              </a:rPr>
              <a:t>.</a:t>
            </a:r>
            <a:endParaRPr lang="pl-PL" sz="2000" dirty="0">
              <a:latin typeface="Calibri" panose="020F0502020204030204" pitchFamily="34" charset="0"/>
              <a:cs typeface="Calibri" panose="020F0502020204030204" pitchFamily="34" charset="0"/>
            </a:endParaRPr>
          </a:p>
          <a:p>
            <a:pPr marL="0" indent="0" algn="just">
              <a:buNone/>
            </a:pPr>
            <a:endParaRPr lang="pl-PL" sz="2400" dirty="0">
              <a:solidFill>
                <a:schemeClr val="tx2"/>
              </a:solidFill>
              <a:latin typeface="Calibri" panose="020F0502020204030204" pitchFamily="34" charset="0"/>
              <a:cs typeface="Calibri" panose="020F0502020204030204" pitchFamily="34" charset="0"/>
            </a:endParaRPr>
          </a:p>
          <a:p>
            <a:endParaRPr lang="pl-PL" dirty="0"/>
          </a:p>
        </p:txBody>
      </p:sp>
      <p:sp>
        <p:nvSpPr>
          <p:cNvPr id="2" name="Symbol zastępczy numeru slajdu 1">
            <a:extLst>
              <a:ext uri="{FF2B5EF4-FFF2-40B4-BE49-F238E27FC236}">
                <a16:creationId xmlns:a16="http://schemas.microsoft.com/office/drawing/2014/main" xmlns="" id="{A357241C-C5CE-4EB7-9FBB-511ECC8CF9E1}"/>
              </a:ext>
            </a:extLst>
          </p:cNvPr>
          <p:cNvSpPr>
            <a:spLocks noGrp="1"/>
          </p:cNvSpPr>
          <p:nvPr>
            <p:ph type="sldNum" sz="quarter" idx="12"/>
          </p:nvPr>
        </p:nvSpPr>
        <p:spPr/>
        <p:txBody>
          <a:bodyPr/>
          <a:lstStyle/>
          <a:p>
            <a:fld id="{7E5C8F2F-703E-4019-888D-80883A8C948E}" type="slidenum">
              <a:rPr lang="pl-PL" altLang="pl-PL" smtClean="0"/>
              <a:pPr/>
              <a:t>30</a:t>
            </a:fld>
            <a:endParaRPr lang="pl-PL" altLang="pl-PL"/>
          </a:p>
        </p:txBody>
      </p:sp>
    </p:spTree>
    <p:extLst>
      <p:ext uri="{BB962C8B-B14F-4D97-AF65-F5344CB8AC3E}">
        <p14:creationId xmlns:p14="http://schemas.microsoft.com/office/powerpoint/2010/main" val="1643231468"/>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ZAKRES TEMATYCZNY </a:t>
            </a:r>
            <a:br>
              <a:rPr lang="pl-PL" altLang="pl-PL" sz="2800" b="1" dirty="0">
                <a:latin typeface="Calibri" panose="020F0502020204030204" pitchFamily="34" charset="0"/>
              </a:rPr>
            </a:br>
            <a:r>
              <a:rPr lang="pl-PL" altLang="pl-PL" sz="2800" b="1" dirty="0">
                <a:latin typeface="Calibri" panose="020F0502020204030204" pitchFamily="34" charset="0"/>
              </a:rPr>
              <a:t>ZADANIE 1.</a:t>
            </a:r>
            <a:br>
              <a:rPr lang="pl-PL" altLang="pl-PL" sz="2800" b="1" dirty="0">
                <a:latin typeface="Calibri" panose="020F0502020204030204" pitchFamily="34" charset="0"/>
              </a:rPr>
            </a:br>
            <a:r>
              <a:rPr lang="pl-PL" altLang="pl-PL" sz="2800" b="1" dirty="0">
                <a:latin typeface="Calibri" panose="020F0502020204030204" pitchFamily="34" charset="0"/>
              </a:rPr>
              <a:t>POZIOM PODSTAWOWY</a:t>
            </a:r>
            <a:endParaRPr lang="pl-PL" altLang="pl-PL" sz="2800" b="1" i="1" dirty="0">
              <a:latin typeface="Calibri" panose="020F0502020204030204" pitchFamily="34" charset="0"/>
            </a:endParaRP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4" name="Symbol zastępczy zawartości 3">
            <a:extLst>
              <a:ext uri="{FF2B5EF4-FFF2-40B4-BE49-F238E27FC236}">
                <a16:creationId xmlns:a16="http://schemas.microsoft.com/office/drawing/2014/main" xmlns="" id="{E0DDDAEB-11AD-40B9-B693-C13C04D8AAC0}"/>
              </a:ext>
            </a:extLst>
          </p:cNvPr>
          <p:cNvSpPr>
            <a:spLocks noGrp="1"/>
          </p:cNvSpPr>
          <p:nvPr>
            <p:ph idx="1"/>
          </p:nvPr>
        </p:nvSpPr>
        <p:spPr/>
        <p:txBody>
          <a:bodyPr/>
          <a:lstStyle/>
          <a:p>
            <a:pPr marL="0" indent="0" algn="just">
              <a:buNone/>
            </a:pPr>
            <a:r>
              <a:rPr lang="en-GB" sz="2000" dirty="0">
                <a:latin typeface="Calibri" panose="020F0502020204030204" pitchFamily="34" charset="0"/>
                <a:cs typeface="Calibri" panose="020F0502020204030204" pitchFamily="34" charset="0"/>
              </a:rPr>
              <a:t>Have you ever dreamt of </a:t>
            </a:r>
            <a:r>
              <a:rPr lang="en-GB" sz="2000" dirty="0">
                <a:solidFill>
                  <a:srgbClr val="C00000"/>
                </a:solidFill>
                <a:latin typeface="Calibri" panose="020F0502020204030204" pitchFamily="34" charset="0"/>
                <a:cs typeface="Calibri" panose="020F0502020204030204" pitchFamily="34" charset="0"/>
              </a:rPr>
              <a:t>travelling to space </a:t>
            </a:r>
            <a:r>
              <a:rPr lang="en-GB" sz="2000" dirty="0">
                <a:latin typeface="Calibri" panose="020F0502020204030204" pitchFamily="34" charset="0"/>
                <a:cs typeface="Calibri" panose="020F0502020204030204" pitchFamily="34" charset="0"/>
              </a:rPr>
              <a:t>and spending</a:t>
            </a:r>
            <a:r>
              <a:rPr lang="pl-PL" sz="2000" dirty="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a night on a </a:t>
            </a:r>
            <a:r>
              <a:rPr lang="en-GB" sz="2000" dirty="0">
                <a:solidFill>
                  <a:srgbClr val="C00000"/>
                </a:solidFill>
                <a:latin typeface="Calibri" panose="020F0502020204030204" pitchFamily="34" charset="0"/>
                <a:cs typeface="Calibri" panose="020F0502020204030204" pitchFamily="34" charset="0"/>
              </a:rPr>
              <a:t>space station</a:t>
            </a:r>
            <a:r>
              <a:rPr lang="en-GB" sz="2000" dirty="0">
                <a:latin typeface="Calibri" panose="020F0502020204030204" pitchFamily="34" charset="0"/>
                <a:cs typeface="Calibri" panose="020F0502020204030204" pitchFamily="34" charset="0"/>
              </a:rPr>
              <a:t>? If you have, book yourself into the </a:t>
            </a:r>
            <a:r>
              <a:rPr lang="en-GB" sz="2000" i="1" dirty="0">
                <a:latin typeface="Calibri" panose="020F0502020204030204" pitchFamily="34" charset="0"/>
                <a:cs typeface="Calibri" panose="020F0502020204030204" pitchFamily="34" charset="0"/>
              </a:rPr>
              <a:t>Space Suite</a:t>
            </a:r>
            <a:r>
              <a:rPr lang="en-GB" sz="2000" dirty="0">
                <a:latin typeface="Calibri" panose="020F0502020204030204" pitchFamily="34" charset="0"/>
                <a:cs typeface="Calibri" panose="020F0502020204030204" pitchFamily="34" charset="0"/>
              </a:rPr>
              <a:t> of the Grand Hotel in Zurich, Switzerland. The room comes with a “</a:t>
            </a:r>
            <a:r>
              <a:rPr lang="en-GB" sz="2000" dirty="0">
                <a:solidFill>
                  <a:srgbClr val="C00000"/>
                </a:solidFill>
                <a:latin typeface="Calibri" panose="020F0502020204030204" pitchFamily="34" charset="0"/>
                <a:cs typeface="Calibri" panose="020F0502020204030204" pitchFamily="34" charset="0"/>
              </a:rPr>
              <a:t>zero-gravity</a:t>
            </a:r>
            <a:r>
              <a:rPr lang="en-GB" sz="2000" dirty="0">
                <a:latin typeface="Calibri" panose="020F0502020204030204" pitchFamily="34" charset="0"/>
                <a:cs typeface="Calibri" panose="020F0502020204030204" pitchFamily="34" charset="0"/>
              </a:rPr>
              <a:t> </a:t>
            </a:r>
            <a:r>
              <a:rPr lang="en-GB" sz="2000" dirty="0">
                <a:solidFill>
                  <a:srgbClr val="C00000"/>
                </a:solidFill>
                <a:latin typeface="Calibri" panose="020F0502020204030204" pitchFamily="34" charset="0"/>
                <a:cs typeface="Calibri" panose="020F0502020204030204" pitchFamily="34" charset="0"/>
              </a:rPr>
              <a:t>bed</a:t>
            </a:r>
            <a:r>
              <a:rPr lang="en-GB" sz="2000" dirty="0">
                <a:latin typeface="Calibri" panose="020F0502020204030204" pitchFamily="34" charset="0"/>
                <a:cs typeface="Calibri" panose="020F0502020204030204" pitchFamily="34" charset="0"/>
              </a:rPr>
              <a:t>” that seems to </a:t>
            </a:r>
            <a:r>
              <a:rPr lang="en-GB" sz="2000" dirty="0">
                <a:solidFill>
                  <a:srgbClr val="C00000"/>
                </a:solidFill>
                <a:latin typeface="Calibri" panose="020F0502020204030204" pitchFamily="34" charset="0"/>
                <a:cs typeface="Calibri" panose="020F0502020204030204" pitchFamily="34" charset="0"/>
              </a:rPr>
              <a:t>float above the floor</a:t>
            </a:r>
            <a:r>
              <a:rPr lang="en-GB" sz="2000" dirty="0">
                <a:latin typeface="Calibri" panose="020F0502020204030204" pitchFamily="34" charset="0"/>
                <a:cs typeface="Calibri" panose="020F0502020204030204" pitchFamily="34" charset="0"/>
              </a:rPr>
              <a:t> and </a:t>
            </a:r>
            <a:r>
              <a:rPr lang="en-US" sz="2000" dirty="0">
                <a:latin typeface="Calibri" panose="020F0502020204030204" pitchFamily="34" charset="0"/>
                <a:cs typeface="Calibri" panose="020F0502020204030204" pitchFamily="34" charset="0"/>
              </a:rPr>
              <a:t>a two-screen video installation </a:t>
            </a:r>
            <a:r>
              <a:rPr lang="en-US" sz="2000" dirty="0">
                <a:solidFill>
                  <a:srgbClr val="C00000"/>
                </a:solidFill>
                <a:latin typeface="Calibri" panose="020F0502020204030204" pitchFamily="34" charset="0"/>
                <a:cs typeface="Calibri" panose="020F0502020204030204" pitchFamily="34" charset="0"/>
              </a:rPr>
              <a:t>visualizing</a:t>
            </a:r>
            <a:r>
              <a:rPr lang="en-US" sz="2000" dirty="0">
                <a:latin typeface="Calibri" panose="020F0502020204030204" pitchFamily="34" charset="0"/>
                <a:cs typeface="Calibri" panose="020F0502020204030204" pitchFamily="34" charset="0"/>
              </a:rPr>
              <a:t> </a:t>
            </a:r>
            <a:r>
              <a:rPr lang="en-US" sz="2000" dirty="0">
                <a:solidFill>
                  <a:srgbClr val="C00000"/>
                </a:solidFill>
                <a:latin typeface="Calibri" panose="020F0502020204030204" pitchFamily="34" charset="0"/>
                <a:cs typeface="Calibri" panose="020F0502020204030204" pitchFamily="34" charset="0"/>
              </a:rPr>
              <a:t>space from Earth’s orbit</a:t>
            </a:r>
            <a:r>
              <a:rPr lang="en-GB" sz="2000" dirty="0">
                <a:latin typeface="Calibri" panose="020F0502020204030204" pitchFamily="34" charset="0"/>
                <a:cs typeface="Calibri" panose="020F0502020204030204" pitchFamily="34" charset="0"/>
              </a:rPr>
              <a:t>. Inside you’ll also find books and movies about </a:t>
            </a:r>
            <a:r>
              <a:rPr lang="en-GB" sz="2000" dirty="0">
                <a:solidFill>
                  <a:srgbClr val="C00000"/>
                </a:solidFill>
                <a:latin typeface="Calibri" panose="020F0502020204030204" pitchFamily="34" charset="0"/>
                <a:cs typeface="Calibri" panose="020F0502020204030204" pitchFamily="34" charset="0"/>
              </a:rPr>
              <a:t>space travel </a:t>
            </a:r>
            <a:r>
              <a:rPr lang="en-GB" sz="2000" dirty="0">
                <a:latin typeface="Calibri" panose="020F0502020204030204" pitchFamily="34" charset="0"/>
                <a:cs typeface="Calibri" panose="020F0502020204030204" pitchFamily="34" charset="0"/>
              </a:rPr>
              <a:t>and pictures of </a:t>
            </a:r>
            <a:r>
              <a:rPr lang="en-GB" sz="2000" dirty="0">
                <a:solidFill>
                  <a:srgbClr val="C00000"/>
                </a:solidFill>
                <a:latin typeface="Calibri" panose="020F0502020204030204" pitchFamily="34" charset="0"/>
                <a:cs typeface="Calibri" panose="020F0502020204030204" pitchFamily="34" charset="0"/>
              </a:rPr>
              <a:t>galaxies</a:t>
            </a:r>
            <a:r>
              <a:rPr lang="en-GB" sz="2000" dirty="0">
                <a:latin typeface="Calibri" panose="020F0502020204030204" pitchFamily="34" charset="0"/>
                <a:cs typeface="Calibri" panose="020F0502020204030204" pitchFamily="34" charset="0"/>
              </a:rPr>
              <a:t>. The designer’s task wasn’t to create a comfortable bedroom but rather an environment which would be as close as possible to living on a </a:t>
            </a:r>
            <a:r>
              <a:rPr lang="en-GB" sz="2000" dirty="0">
                <a:solidFill>
                  <a:srgbClr val="C00000"/>
                </a:solidFill>
                <a:latin typeface="Calibri" panose="020F0502020204030204" pitchFamily="34" charset="0"/>
                <a:cs typeface="Calibri" panose="020F0502020204030204" pitchFamily="34" charset="0"/>
              </a:rPr>
              <a:t>space station</a:t>
            </a:r>
            <a:r>
              <a:rPr lang="en-GB" sz="2000" dirty="0">
                <a:latin typeface="Calibri" panose="020F0502020204030204" pitchFamily="34" charset="0"/>
                <a:cs typeface="Calibri" panose="020F0502020204030204" pitchFamily="34" charset="0"/>
              </a:rPr>
              <a:t>. The experience will cost you $2,000 per night but it’s definitely worth it!</a:t>
            </a:r>
            <a:endParaRPr lang="pl-PL" sz="2000" dirty="0">
              <a:latin typeface="Calibri" panose="020F0502020204030204" pitchFamily="34" charset="0"/>
              <a:cs typeface="Calibri" panose="020F0502020204030204" pitchFamily="34" charset="0"/>
            </a:endParaRPr>
          </a:p>
          <a:p>
            <a:pPr marL="0" indent="0" algn="just">
              <a:buNone/>
            </a:pPr>
            <a:endParaRPr lang="pl-PL" sz="1600" dirty="0">
              <a:latin typeface="Calibri" panose="020F0502020204030204" pitchFamily="34" charset="0"/>
              <a:cs typeface="Calibri" panose="020F0502020204030204" pitchFamily="34" charset="0"/>
            </a:endParaRPr>
          </a:p>
          <a:p>
            <a:pPr marL="0" indent="0">
              <a:buNone/>
            </a:pPr>
            <a:r>
              <a:rPr lang="en-US" sz="2000" b="1" dirty="0">
                <a:latin typeface="Calibri" panose="020F0502020204030204" pitchFamily="34" charset="0"/>
                <a:cs typeface="Calibri" panose="020F0502020204030204" pitchFamily="34" charset="0"/>
              </a:rPr>
              <a:t>5.1. </a:t>
            </a:r>
            <a:r>
              <a:rPr lang="en-GB" sz="2000" b="1" dirty="0">
                <a:latin typeface="Calibri" panose="020F0502020204030204" pitchFamily="34" charset="0"/>
                <a:cs typeface="Calibri" panose="020F0502020204030204" pitchFamily="34" charset="0"/>
              </a:rPr>
              <a:t>The author of the text</a:t>
            </a:r>
            <a:endParaRPr lang="pl-PL" sz="2000" dirty="0">
              <a:latin typeface="Calibri" panose="020F0502020204030204" pitchFamily="34" charset="0"/>
              <a:cs typeface="Calibri" panose="020F0502020204030204" pitchFamily="34" charset="0"/>
            </a:endParaRPr>
          </a:p>
          <a:p>
            <a:pPr marL="444500" lvl="0" indent="0">
              <a:buNone/>
            </a:pPr>
            <a:r>
              <a:rPr lang="pl-PL" sz="2000" b="1" dirty="0">
                <a:latin typeface="Calibri" panose="020F0502020204030204" pitchFamily="34" charset="0"/>
                <a:cs typeface="Calibri" panose="020F0502020204030204" pitchFamily="34" charset="0"/>
              </a:rPr>
              <a:t>A. </a:t>
            </a:r>
            <a:r>
              <a:rPr lang="en-GB" sz="2000" dirty="0">
                <a:latin typeface="Calibri" panose="020F0502020204030204" pitchFamily="34" charset="0"/>
                <a:cs typeface="Calibri" panose="020F0502020204030204" pitchFamily="34" charset="0"/>
              </a:rPr>
              <a:t>encourages readers to stay in the </a:t>
            </a:r>
            <a:r>
              <a:rPr lang="en-GB" sz="2000" i="1" dirty="0">
                <a:solidFill>
                  <a:srgbClr val="C00000"/>
                </a:solidFill>
                <a:latin typeface="Calibri" panose="020F0502020204030204" pitchFamily="34" charset="0"/>
                <a:cs typeface="Calibri" panose="020F0502020204030204" pitchFamily="34" charset="0"/>
              </a:rPr>
              <a:t>Space</a:t>
            </a:r>
            <a:r>
              <a:rPr lang="en-GB" sz="2000" i="1" dirty="0">
                <a:latin typeface="Calibri" panose="020F0502020204030204" pitchFamily="34" charset="0"/>
                <a:cs typeface="Calibri" panose="020F0502020204030204" pitchFamily="34" charset="0"/>
              </a:rPr>
              <a:t> Suite</a:t>
            </a:r>
            <a:r>
              <a:rPr lang="en-US" sz="2000" dirty="0">
                <a:latin typeface="Calibri" panose="020F0502020204030204" pitchFamily="34" charset="0"/>
                <a:cs typeface="Calibri" panose="020F0502020204030204" pitchFamily="34" charset="0"/>
              </a:rPr>
              <a:t>.</a:t>
            </a:r>
            <a:endParaRPr lang="pl-PL" sz="2000" dirty="0">
              <a:latin typeface="Calibri" panose="020F0502020204030204" pitchFamily="34" charset="0"/>
              <a:cs typeface="Calibri" panose="020F0502020204030204" pitchFamily="34" charset="0"/>
            </a:endParaRPr>
          </a:p>
          <a:p>
            <a:pPr marL="444500" lvl="0" indent="0">
              <a:buNone/>
            </a:pPr>
            <a:r>
              <a:rPr lang="pl-PL" sz="2000" b="1" dirty="0">
                <a:latin typeface="Calibri" panose="020F0502020204030204" pitchFamily="34" charset="0"/>
                <a:cs typeface="Calibri" panose="020F0502020204030204" pitchFamily="34" charset="0"/>
              </a:rPr>
              <a:t>B. </a:t>
            </a:r>
            <a:r>
              <a:rPr lang="en-US" sz="2000" dirty="0">
                <a:latin typeface="Calibri" panose="020F0502020204030204" pitchFamily="34" charset="0"/>
                <a:cs typeface="Calibri" panose="020F0502020204030204" pitchFamily="34" charset="0"/>
              </a:rPr>
              <a:t>describes a luxury room on a </a:t>
            </a:r>
            <a:r>
              <a:rPr lang="en-US" sz="2000" dirty="0">
                <a:solidFill>
                  <a:srgbClr val="C00000"/>
                </a:solidFill>
                <a:latin typeface="Calibri" panose="020F0502020204030204" pitchFamily="34" charset="0"/>
                <a:cs typeface="Calibri" panose="020F0502020204030204" pitchFamily="34" charset="0"/>
              </a:rPr>
              <a:t>space station</a:t>
            </a:r>
            <a:r>
              <a:rPr lang="en-US" sz="2000" dirty="0">
                <a:latin typeface="Calibri" panose="020F0502020204030204" pitchFamily="34" charset="0"/>
                <a:cs typeface="Calibri" panose="020F0502020204030204" pitchFamily="34" charset="0"/>
              </a:rPr>
              <a:t>.</a:t>
            </a:r>
            <a:endParaRPr lang="pl-PL" sz="2000" dirty="0">
              <a:latin typeface="Calibri" panose="020F0502020204030204" pitchFamily="34" charset="0"/>
              <a:cs typeface="Calibri" panose="020F0502020204030204" pitchFamily="34" charset="0"/>
            </a:endParaRPr>
          </a:p>
          <a:p>
            <a:pPr marL="444500" lvl="0" indent="0">
              <a:buNone/>
            </a:pPr>
            <a:r>
              <a:rPr lang="pl-PL" sz="2000" b="1" dirty="0">
                <a:latin typeface="Calibri" panose="020F0502020204030204" pitchFamily="34" charset="0"/>
                <a:cs typeface="Calibri" panose="020F0502020204030204" pitchFamily="34" charset="0"/>
              </a:rPr>
              <a:t>C. </a:t>
            </a:r>
            <a:r>
              <a:rPr lang="en-GB" sz="2000" dirty="0">
                <a:latin typeface="Calibri" panose="020F0502020204030204" pitchFamily="34" charset="0"/>
                <a:cs typeface="Calibri" panose="020F0502020204030204" pitchFamily="34" charset="0"/>
              </a:rPr>
              <a:t>complains about the bed in the </a:t>
            </a:r>
            <a:r>
              <a:rPr lang="en-GB" sz="2000" i="1" dirty="0">
                <a:solidFill>
                  <a:srgbClr val="C00000"/>
                </a:solidFill>
                <a:latin typeface="Calibri" panose="020F0502020204030204" pitchFamily="34" charset="0"/>
                <a:cs typeface="Calibri" panose="020F0502020204030204" pitchFamily="34" charset="0"/>
              </a:rPr>
              <a:t>Space</a:t>
            </a:r>
            <a:r>
              <a:rPr lang="en-GB" sz="2000" i="1" dirty="0">
                <a:latin typeface="Calibri" panose="020F0502020204030204" pitchFamily="34" charset="0"/>
                <a:cs typeface="Calibri" panose="020F0502020204030204" pitchFamily="34" charset="0"/>
              </a:rPr>
              <a:t> Suite</a:t>
            </a:r>
            <a:r>
              <a:rPr lang="en-US" sz="2000" dirty="0">
                <a:latin typeface="Calibri" panose="020F0502020204030204" pitchFamily="34" charset="0"/>
                <a:cs typeface="Calibri" panose="020F0502020204030204" pitchFamily="34" charset="0"/>
              </a:rPr>
              <a:t>.</a:t>
            </a:r>
            <a:endParaRPr lang="pl-PL" sz="2000" dirty="0">
              <a:latin typeface="Calibri" panose="020F0502020204030204" pitchFamily="34" charset="0"/>
              <a:cs typeface="Calibri" panose="020F0502020204030204" pitchFamily="34" charset="0"/>
            </a:endParaRPr>
          </a:p>
          <a:p>
            <a:pPr marL="0" indent="0" algn="just">
              <a:buNone/>
            </a:pPr>
            <a:endParaRPr lang="pl-PL" sz="2400" dirty="0">
              <a:latin typeface="Calibri" panose="020F0502020204030204" pitchFamily="34" charset="0"/>
              <a:cs typeface="Calibri" panose="020F0502020204030204" pitchFamily="34" charset="0"/>
            </a:endParaRPr>
          </a:p>
          <a:p>
            <a:endParaRPr lang="pl-PL" dirty="0"/>
          </a:p>
        </p:txBody>
      </p:sp>
      <p:sp>
        <p:nvSpPr>
          <p:cNvPr id="2" name="Symbol zastępczy numeru slajdu 1">
            <a:extLst>
              <a:ext uri="{FF2B5EF4-FFF2-40B4-BE49-F238E27FC236}">
                <a16:creationId xmlns:a16="http://schemas.microsoft.com/office/drawing/2014/main" xmlns="" id="{F7B70F63-13C3-469A-B08E-12850AAD73BE}"/>
              </a:ext>
            </a:extLst>
          </p:cNvPr>
          <p:cNvSpPr>
            <a:spLocks noGrp="1"/>
          </p:cNvSpPr>
          <p:nvPr>
            <p:ph type="sldNum" sz="quarter" idx="12"/>
          </p:nvPr>
        </p:nvSpPr>
        <p:spPr/>
        <p:txBody>
          <a:bodyPr/>
          <a:lstStyle/>
          <a:p>
            <a:fld id="{7E5C8F2F-703E-4019-888D-80883A8C948E}" type="slidenum">
              <a:rPr lang="pl-PL" altLang="pl-PL" smtClean="0"/>
              <a:pPr/>
              <a:t>31</a:t>
            </a:fld>
            <a:endParaRPr lang="pl-PL" altLang="pl-PL"/>
          </a:p>
        </p:txBody>
      </p:sp>
    </p:spTree>
    <p:extLst>
      <p:ext uri="{BB962C8B-B14F-4D97-AF65-F5344CB8AC3E}">
        <p14:creationId xmlns:p14="http://schemas.microsoft.com/office/powerpoint/2010/main" val="2410167078"/>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ZAKRES TEMATYCZNY </a:t>
            </a:r>
            <a:br>
              <a:rPr lang="pl-PL" altLang="pl-PL" sz="2800" b="1" dirty="0">
                <a:latin typeface="Calibri" panose="020F0502020204030204" pitchFamily="34" charset="0"/>
              </a:rPr>
            </a:br>
            <a:r>
              <a:rPr lang="pl-PL" altLang="pl-PL" sz="2800" b="1" dirty="0">
                <a:latin typeface="Calibri" panose="020F0502020204030204" pitchFamily="34" charset="0"/>
              </a:rPr>
              <a:t>ZADANIE 2.</a:t>
            </a:r>
            <a:br>
              <a:rPr lang="pl-PL" altLang="pl-PL" sz="2800" b="1" dirty="0">
                <a:latin typeface="Calibri" panose="020F0502020204030204" pitchFamily="34" charset="0"/>
              </a:rPr>
            </a:br>
            <a:r>
              <a:rPr lang="pl-PL" altLang="pl-PL" sz="2800" b="1" dirty="0">
                <a:latin typeface="Calibri" panose="020F0502020204030204" pitchFamily="34" charset="0"/>
              </a:rPr>
              <a:t>POZIOM PODSTAWOWY</a:t>
            </a:r>
            <a:endParaRPr lang="pl-PL" altLang="pl-PL" sz="2800" b="1" i="1" dirty="0">
              <a:latin typeface="Calibri" panose="020F0502020204030204" pitchFamily="34" charset="0"/>
            </a:endParaRP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4" name="Symbol zastępczy zawartości 3">
            <a:extLst>
              <a:ext uri="{FF2B5EF4-FFF2-40B4-BE49-F238E27FC236}">
                <a16:creationId xmlns:a16="http://schemas.microsoft.com/office/drawing/2014/main" xmlns="" id="{E0DDDAEB-11AD-40B9-B693-C13C04D8AAC0}"/>
              </a:ext>
            </a:extLst>
          </p:cNvPr>
          <p:cNvSpPr>
            <a:spLocks noGrp="1"/>
          </p:cNvSpPr>
          <p:nvPr>
            <p:ph idx="1"/>
          </p:nvPr>
        </p:nvSpPr>
        <p:spPr/>
        <p:txBody>
          <a:bodyPr/>
          <a:lstStyle/>
          <a:p>
            <a:pPr marL="0" indent="0" algn="just">
              <a:buNone/>
            </a:pPr>
            <a:r>
              <a:rPr lang="en-GB" sz="2200" dirty="0">
                <a:solidFill>
                  <a:schemeClr val="tx2"/>
                </a:solidFill>
                <a:latin typeface="Calibri" panose="020F0502020204030204" pitchFamily="34" charset="0"/>
                <a:cs typeface="Calibri" panose="020F0502020204030204" pitchFamily="34" charset="0"/>
              </a:rPr>
              <a:t>This year, for the first time ever, the International Astronomical Union will let the public decide on the names of ten distant planets that have been discovered recently. Anybody can write an email with their suggestions and explain why they’ve decided on these particular names. First, the jury will pick 50 names for each planet. Then, these names will be presented on a website and everybody who wants to vote will be able to choose their favourites. Prizes will be given to the people who suggested the winning names. Interested? Visit the </a:t>
            </a:r>
            <a:r>
              <a:rPr lang="en-GB" sz="2200" i="1" u="sng" dirty="0">
                <a:solidFill>
                  <a:schemeClr val="tx2"/>
                </a:solidFill>
                <a:latin typeface="Calibri" panose="020F0502020204030204" pitchFamily="34" charset="0"/>
                <a:cs typeface="Calibri" panose="020F0502020204030204" pitchFamily="34" charset="0"/>
              </a:rPr>
              <a:t>nameexoworlds.org</a:t>
            </a:r>
            <a:r>
              <a:rPr lang="en-GB" sz="2200" dirty="0">
                <a:solidFill>
                  <a:schemeClr val="tx2"/>
                </a:solidFill>
                <a:latin typeface="Calibri" panose="020F0502020204030204" pitchFamily="34" charset="0"/>
                <a:cs typeface="Calibri" panose="020F0502020204030204" pitchFamily="34" charset="0"/>
              </a:rPr>
              <a:t> website.</a:t>
            </a:r>
            <a:endParaRPr lang="pl-PL" sz="2200" dirty="0">
              <a:solidFill>
                <a:schemeClr val="tx2"/>
              </a:solidFill>
              <a:latin typeface="Calibri" panose="020F0502020204030204" pitchFamily="34" charset="0"/>
              <a:cs typeface="Calibri" panose="020F0502020204030204" pitchFamily="34" charset="0"/>
            </a:endParaRPr>
          </a:p>
          <a:p>
            <a:pPr marL="0" indent="0" algn="just">
              <a:buNone/>
            </a:pPr>
            <a:endParaRPr lang="pl-PL" sz="1100" b="1" dirty="0">
              <a:latin typeface="Calibri" panose="020F0502020204030204" pitchFamily="34" charset="0"/>
              <a:cs typeface="Calibri" panose="020F0502020204030204" pitchFamily="34" charset="0"/>
            </a:endParaRPr>
          </a:p>
          <a:p>
            <a:pPr marL="274638" indent="0" algn="just">
              <a:buNone/>
            </a:pPr>
            <a:r>
              <a:rPr lang="en-US" sz="2000" b="1" dirty="0">
                <a:latin typeface="Calibri" panose="020F0502020204030204" pitchFamily="34" charset="0"/>
                <a:cs typeface="Calibri" panose="020F0502020204030204" pitchFamily="34" charset="0"/>
              </a:rPr>
              <a:t>5.2.</a:t>
            </a:r>
            <a:r>
              <a:rPr lang="pl-PL" sz="2000" b="1" dirty="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Which is the best title for this text</a:t>
            </a:r>
            <a:r>
              <a:rPr lang="en-US" sz="2000" b="1" dirty="0">
                <a:latin typeface="Calibri" panose="020F0502020204030204" pitchFamily="34" charset="0"/>
                <a:cs typeface="Calibri" panose="020F0502020204030204" pitchFamily="34" charset="0"/>
              </a:rPr>
              <a:t>?</a:t>
            </a:r>
            <a:endParaRPr lang="pl-PL" sz="2000" dirty="0">
              <a:latin typeface="Calibri" panose="020F0502020204030204" pitchFamily="34" charset="0"/>
              <a:cs typeface="Calibri" panose="020F0502020204030204" pitchFamily="34" charset="0"/>
            </a:endParaRPr>
          </a:p>
          <a:p>
            <a:pPr marL="979488" lvl="0" indent="-260350">
              <a:buFont typeface="+mj-lt"/>
              <a:buAutoNum type="alphaUcPeriod"/>
            </a:pPr>
            <a:r>
              <a:rPr lang="en-GB" sz="2000" dirty="0">
                <a:latin typeface="Calibri" panose="020F0502020204030204" pitchFamily="34" charset="0"/>
                <a:cs typeface="Calibri" panose="020F0502020204030204" pitchFamily="34" charset="0"/>
              </a:rPr>
              <a:t>UNEXPECTED CHANGE OF A PLANET’S NAME</a:t>
            </a:r>
            <a:endParaRPr lang="pl-PL" sz="2000" dirty="0">
              <a:latin typeface="Calibri" panose="020F0502020204030204" pitchFamily="34" charset="0"/>
              <a:cs typeface="Calibri" panose="020F0502020204030204" pitchFamily="34" charset="0"/>
            </a:endParaRPr>
          </a:p>
          <a:p>
            <a:pPr marL="979488" lvl="0" indent="-260350">
              <a:buFont typeface="+mj-lt"/>
              <a:buAutoNum type="alphaUcPeriod"/>
            </a:pPr>
            <a:r>
              <a:rPr lang="en-GB" sz="2000" dirty="0">
                <a:latin typeface="Calibri" panose="020F0502020204030204" pitchFamily="34" charset="0"/>
                <a:cs typeface="Calibri" panose="020F0502020204030204" pitchFamily="34" charset="0"/>
              </a:rPr>
              <a:t>PLANETS WITH UNUSUAL NAMES</a:t>
            </a:r>
            <a:endParaRPr lang="pl-PL" sz="2000" dirty="0">
              <a:latin typeface="Calibri" panose="020F0502020204030204" pitchFamily="34" charset="0"/>
              <a:cs typeface="Calibri" panose="020F0502020204030204" pitchFamily="34" charset="0"/>
            </a:endParaRPr>
          </a:p>
          <a:p>
            <a:pPr marL="979488" lvl="0" indent="-260350">
              <a:buFont typeface="+mj-lt"/>
              <a:buAutoNum type="alphaUcPeriod"/>
            </a:pPr>
            <a:r>
              <a:rPr lang="en-GB" sz="2000" dirty="0">
                <a:latin typeface="Calibri" panose="020F0502020204030204" pitchFamily="34" charset="0"/>
                <a:cs typeface="Calibri" panose="020F0502020204030204" pitchFamily="34" charset="0"/>
              </a:rPr>
              <a:t>A</a:t>
            </a:r>
            <a:r>
              <a:rPr lang="en-GB" sz="2000" b="1" dirty="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CHANCE TO NAME PLANETS</a:t>
            </a:r>
            <a:endParaRPr lang="pl-PL" sz="2000" dirty="0">
              <a:latin typeface="Calibri" panose="020F0502020204030204" pitchFamily="34" charset="0"/>
              <a:cs typeface="Calibri" panose="020F0502020204030204" pitchFamily="34" charset="0"/>
            </a:endParaRPr>
          </a:p>
          <a:p>
            <a:endParaRPr lang="pl-PL" dirty="0"/>
          </a:p>
        </p:txBody>
      </p:sp>
      <p:sp>
        <p:nvSpPr>
          <p:cNvPr id="2" name="Symbol zastępczy numeru slajdu 1">
            <a:extLst>
              <a:ext uri="{FF2B5EF4-FFF2-40B4-BE49-F238E27FC236}">
                <a16:creationId xmlns:a16="http://schemas.microsoft.com/office/drawing/2014/main" xmlns="" id="{C4372E8D-16D8-4004-B941-AB1D7B4E0008}"/>
              </a:ext>
            </a:extLst>
          </p:cNvPr>
          <p:cNvSpPr>
            <a:spLocks noGrp="1"/>
          </p:cNvSpPr>
          <p:nvPr>
            <p:ph type="sldNum" sz="quarter" idx="12"/>
          </p:nvPr>
        </p:nvSpPr>
        <p:spPr/>
        <p:txBody>
          <a:bodyPr/>
          <a:lstStyle/>
          <a:p>
            <a:fld id="{7E5C8F2F-703E-4019-888D-80883A8C948E}" type="slidenum">
              <a:rPr lang="pl-PL" altLang="pl-PL" smtClean="0"/>
              <a:pPr/>
              <a:t>32</a:t>
            </a:fld>
            <a:endParaRPr lang="pl-PL" altLang="pl-PL"/>
          </a:p>
        </p:txBody>
      </p:sp>
    </p:spTree>
    <p:extLst>
      <p:ext uri="{BB962C8B-B14F-4D97-AF65-F5344CB8AC3E}">
        <p14:creationId xmlns:p14="http://schemas.microsoft.com/office/powerpoint/2010/main" val="3707051954"/>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ZAKRES TEMATYCZNY </a:t>
            </a:r>
            <a:br>
              <a:rPr lang="pl-PL" altLang="pl-PL" sz="2800" b="1" dirty="0">
                <a:latin typeface="Calibri" panose="020F0502020204030204" pitchFamily="34" charset="0"/>
              </a:rPr>
            </a:br>
            <a:r>
              <a:rPr lang="pl-PL" altLang="pl-PL" sz="2800" b="1" dirty="0">
                <a:latin typeface="Calibri" panose="020F0502020204030204" pitchFamily="34" charset="0"/>
              </a:rPr>
              <a:t>ZADANIE 2.</a:t>
            </a:r>
            <a:br>
              <a:rPr lang="pl-PL" altLang="pl-PL" sz="2800" b="1" dirty="0">
                <a:latin typeface="Calibri" panose="020F0502020204030204" pitchFamily="34" charset="0"/>
              </a:rPr>
            </a:br>
            <a:r>
              <a:rPr lang="pl-PL" altLang="pl-PL" sz="2800" b="1" dirty="0">
                <a:latin typeface="Calibri" panose="020F0502020204030204" pitchFamily="34" charset="0"/>
              </a:rPr>
              <a:t>POZIOM PODSTAWOWY</a:t>
            </a:r>
            <a:endParaRPr lang="pl-PL" altLang="pl-PL" sz="2800" b="1" i="1" dirty="0">
              <a:latin typeface="Calibri" panose="020F0502020204030204" pitchFamily="34" charset="0"/>
            </a:endParaRP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4" name="Symbol zastępczy zawartości 3">
            <a:extLst>
              <a:ext uri="{FF2B5EF4-FFF2-40B4-BE49-F238E27FC236}">
                <a16:creationId xmlns:a16="http://schemas.microsoft.com/office/drawing/2014/main" xmlns="" id="{E0DDDAEB-11AD-40B9-B693-C13C04D8AAC0}"/>
              </a:ext>
            </a:extLst>
          </p:cNvPr>
          <p:cNvSpPr>
            <a:spLocks noGrp="1"/>
          </p:cNvSpPr>
          <p:nvPr>
            <p:ph idx="1"/>
          </p:nvPr>
        </p:nvSpPr>
        <p:spPr/>
        <p:txBody>
          <a:bodyPr/>
          <a:lstStyle/>
          <a:p>
            <a:pPr marL="0" indent="0" algn="just">
              <a:buNone/>
            </a:pPr>
            <a:r>
              <a:rPr lang="en-GB" sz="2200" dirty="0">
                <a:solidFill>
                  <a:schemeClr val="tx2"/>
                </a:solidFill>
                <a:latin typeface="Calibri" panose="020F0502020204030204" pitchFamily="34" charset="0"/>
                <a:cs typeface="Calibri" panose="020F0502020204030204" pitchFamily="34" charset="0"/>
              </a:rPr>
              <a:t>This year, for the first time ever, the International </a:t>
            </a:r>
            <a:r>
              <a:rPr lang="en-GB" sz="2200" dirty="0">
                <a:solidFill>
                  <a:srgbClr val="FF0000"/>
                </a:solidFill>
                <a:latin typeface="Calibri" panose="020F0502020204030204" pitchFamily="34" charset="0"/>
                <a:cs typeface="Calibri" panose="020F0502020204030204" pitchFamily="34" charset="0"/>
              </a:rPr>
              <a:t>Astronomical</a:t>
            </a:r>
            <a:r>
              <a:rPr lang="en-GB" sz="2200" dirty="0">
                <a:solidFill>
                  <a:schemeClr val="tx2"/>
                </a:solidFill>
                <a:latin typeface="Calibri" panose="020F0502020204030204" pitchFamily="34" charset="0"/>
                <a:cs typeface="Calibri" panose="020F0502020204030204" pitchFamily="34" charset="0"/>
              </a:rPr>
              <a:t> Union will let the public decide on the names of ten distant </a:t>
            </a:r>
            <a:r>
              <a:rPr lang="en-GB" sz="2200" dirty="0">
                <a:solidFill>
                  <a:srgbClr val="FF0000"/>
                </a:solidFill>
                <a:latin typeface="Calibri" panose="020F0502020204030204" pitchFamily="34" charset="0"/>
                <a:cs typeface="Calibri" panose="020F0502020204030204" pitchFamily="34" charset="0"/>
              </a:rPr>
              <a:t>planets</a:t>
            </a:r>
            <a:r>
              <a:rPr lang="en-GB" sz="2200" dirty="0">
                <a:solidFill>
                  <a:schemeClr val="tx2"/>
                </a:solidFill>
                <a:latin typeface="Calibri" panose="020F0502020204030204" pitchFamily="34" charset="0"/>
                <a:cs typeface="Calibri" panose="020F0502020204030204" pitchFamily="34" charset="0"/>
              </a:rPr>
              <a:t> that have been discovered recently. Anybody can write an email with their suggestions and explain why they’ve decided on these particular names. First, the jury will pick 50 names for each </a:t>
            </a:r>
            <a:r>
              <a:rPr lang="en-GB" sz="2200" dirty="0">
                <a:solidFill>
                  <a:srgbClr val="FF0000"/>
                </a:solidFill>
                <a:latin typeface="Calibri" panose="020F0502020204030204" pitchFamily="34" charset="0"/>
                <a:cs typeface="Calibri" panose="020F0502020204030204" pitchFamily="34" charset="0"/>
              </a:rPr>
              <a:t>planet</a:t>
            </a:r>
            <a:r>
              <a:rPr lang="en-GB" sz="2200" dirty="0">
                <a:solidFill>
                  <a:schemeClr val="tx2"/>
                </a:solidFill>
                <a:latin typeface="Calibri" panose="020F0502020204030204" pitchFamily="34" charset="0"/>
                <a:cs typeface="Calibri" panose="020F0502020204030204" pitchFamily="34" charset="0"/>
              </a:rPr>
              <a:t>. Then, these names will be presented on a website and everybody who wants to vote will be able to choose their favourites. Prizes will be given to the people who suggested the winning names. Interested? Visit the </a:t>
            </a:r>
            <a:r>
              <a:rPr lang="en-GB" sz="2200" i="1" u="sng" dirty="0">
                <a:solidFill>
                  <a:schemeClr val="tx2"/>
                </a:solidFill>
                <a:latin typeface="Calibri" panose="020F0502020204030204" pitchFamily="34" charset="0"/>
                <a:cs typeface="Calibri" panose="020F0502020204030204" pitchFamily="34" charset="0"/>
              </a:rPr>
              <a:t>nameexoworlds.org</a:t>
            </a:r>
            <a:r>
              <a:rPr lang="en-GB" sz="2200" dirty="0">
                <a:solidFill>
                  <a:schemeClr val="tx2"/>
                </a:solidFill>
                <a:latin typeface="Calibri" panose="020F0502020204030204" pitchFamily="34" charset="0"/>
                <a:cs typeface="Calibri" panose="020F0502020204030204" pitchFamily="34" charset="0"/>
              </a:rPr>
              <a:t> website.</a:t>
            </a:r>
            <a:endParaRPr lang="pl-PL" sz="2200" dirty="0">
              <a:solidFill>
                <a:schemeClr val="tx2"/>
              </a:solidFill>
              <a:latin typeface="Calibri" panose="020F0502020204030204" pitchFamily="34" charset="0"/>
              <a:cs typeface="Calibri" panose="020F0502020204030204" pitchFamily="34" charset="0"/>
            </a:endParaRPr>
          </a:p>
          <a:p>
            <a:pPr marL="0" indent="0" algn="just">
              <a:buNone/>
            </a:pPr>
            <a:endParaRPr lang="pl-PL" sz="1100" b="1" dirty="0">
              <a:latin typeface="Calibri" panose="020F0502020204030204" pitchFamily="34" charset="0"/>
              <a:cs typeface="Calibri" panose="020F0502020204030204" pitchFamily="34" charset="0"/>
            </a:endParaRPr>
          </a:p>
          <a:p>
            <a:pPr marL="274638" indent="0" algn="just">
              <a:buNone/>
            </a:pPr>
            <a:r>
              <a:rPr lang="en-US" sz="2000" b="1" dirty="0">
                <a:latin typeface="Calibri" panose="020F0502020204030204" pitchFamily="34" charset="0"/>
                <a:cs typeface="Calibri" panose="020F0502020204030204" pitchFamily="34" charset="0"/>
              </a:rPr>
              <a:t>5.2.</a:t>
            </a:r>
            <a:r>
              <a:rPr lang="pl-PL" sz="2000" b="1" dirty="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Which is the best title for this text</a:t>
            </a:r>
            <a:r>
              <a:rPr lang="en-US" sz="2000" b="1" dirty="0">
                <a:latin typeface="Calibri" panose="020F0502020204030204" pitchFamily="34" charset="0"/>
                <a:cs typeface="Calibri" panose="020F0502020204030204" pitchFamily="34" charset="0"/>
              </a:rPr>
              <a:t>?</a:t>
            </a:r>
            <a:endParaRPr lang="pl-PL" sz="2000" dirty="0">
              <a:latin typeface="Calibri" panose="020F0502020204030204" pitchFamily="34" charset="0"/>
              <a:cs typeface="Calibri" panose="020F0502020204030204" pitchFamily="34" charset="0"/>
            </a:endParaRPr>
          </a:p>
          <a:p>
            <a:pPr marL="979488" lvl="0" indent="-260350">
              <a:buFont typeface="+mj-lt"/>
              <a:buAutoNum type="alphaUcPeriod"/>
            </a:pPr>
            <a:r>
              <a:rPr lang="en-GB" sz="2000" dirty="0">
                <a:latin typeface="Calibri" panose="020F0502020204030204" pitchFamily="34" charset="0"/>
                <a:cs typeface="Calibri" panose="020F0502020204030204" pitchFamily="34" charset="0"/>
              </a:rPr>
              <a:t>UNEXPECTED CHANGE OF A </a:t>
            </a:r>
            <a:r>
              <a:rPr lang="en-GB" sz="2000" dirty="0">
                <a:solidFill>
                  <a:srgbClr val="FF0000"/>
                </a:solidFill>
                <a:latin typeface="Calibri" panose="020F0502020204030204" pitchFamily="34" charset="0"/>
                <a:cs typeface="Calibri" panose="020F0502020204030204" pitchFamily="34" charset="0"/>
              </a:rPr>
              <a:t>PLANET’S</a:t>
            </a:r>
            <a:r>
              <a:rPr lang="en-GB" sz="2000" dirty="0">
                <a:latin typeface="Calibri" panose="020F0502020204030204" pitchFamily="34" charset="0"/>
                <a:cs typeface="Calibri" panose="020F0502020204030204" pitchFamily="34" charset="0"/>
              </a:rPr>
              <a:t> NAME</a:t>
            </a:r>
            <a:endParaRPr lang="pl-PL" sz="2000" dirty="0">
              <a:latin typeface="Calibri" panose="020F0502020204030204" pitchFamily="34" charset="0"/>
              <a:cs typeface="Calibri" panose="020F0502020204030204" pitchFamily="34" charset="0"/>
            </a:endParaRPr>
          </a:p>
          <a:p>
            <a:pPr marL="979488" lvl="0" indent="-260350">
              <a:buFont typeface="+mj-lt"/>
              <a:buAutoNum type="alphaUcPeriod"/>
            </a:pPr>
            <a:r>
              <a:rPr lang="en-GB" sz="2000" dirty="0">
                <a:solidFill>
                  <a:srgbClr val="FF0000"/>
                </a:solidFill>
                <a:latin typeface="Calibri" panose="020F0502020204030204" pitchFamily="34" charset="0"/>
                <a:cs typeface="Calibri" panose="020F0502020204030204" pitchFamily="34" charset="0"/>
              </a:rPr>
              <a:t>PLANETS</a:t>
            </a:r>
            <a:r>
              <a:rPr lang="en-GB" sz="2000" dirty="0">
                <a:latin typeface="Calibri" panose="020F0502020204030204" pitchFamily="34" charset="0"/>
                <a:cs typeface="Calibri" panose="020F0502020204030204" pitchFamily="34" charset="0"/>
              </a:rPr>
              <a:t> WITH UNUSUAL NAMES</a:t>
            </a:r>
            <a:endParaRPr lang="pl-PL" sz="2000" dirty="0">
              <a:latin typeface="Calibri" panose="020F0502020204030204" pitchFamily="34" charset="0"/>
              <a:cs typeface="Calibri" panose="020F0502020204030204" pitchFamily="34" charset="0"/>
            </a:endParaRPr>
          </a:p>
          <a:p>
            <a:pPr marL="979488" lvl="0" indent="-260350">
              <a:buFont typeface="+mj-lt"/>
              <a:buAutoNum type="alphaUcPeriod"/>
            </a:pPr>
            <a:r>
              <a:rPr lang="en-GB" sz="2000" dirty="0">
                <a:latin typeface="Calibri" panose="020F0502020204030204" pitchFamily="34" charset="0"/>
                <a:cs typeface="Calibri" panose="020F0502020204030204" pitchFamily="34" charset="0"/>
              </a:rPr>
              <a:t>A</a:t>
            </a:r>
            <a:r>
              <a:rPr lang="en-GB" sz="2000" b="1" dirty="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CHANCE TO NAME </a:t>
            </a:r>
            <a:r>
              <a:rPr lang="en-GB" sz="2000" dirty="0">
                <a:solidFill>
                  <a:srgbClr val="FF0000"/>
                </a:solidFill>
                <a:latin typeface="Calibri" panose="020F0502020204030204" pitchFamily="34" charset="0"/>
                <a:cs typeface="Calibri" panose="020F0502020204030204" pitchFamily="34" charset="0"/>
              </a:rPr>
              <a:t>PLANETS</a:t>
            </a:r>
            <a:endParaRPr lang="pl-PL" sz="2000" dirty="0">
              <a:solidFill>
                <a:srgbClr val="FF0000"/>
              </a:solidFill>
              <a:latin typeface="Calibri" panose="020F0502020204030204" pitchFamily="34" charset="0"/>
              <a:cs typeface="Calibri" panose="020F0502020204030204" pitchFamily="34" charset="0"/>
            </a:endParaRPr>
          </a:p>
          <a:p>
            <a:endParaRPr lang="pl-PL" dirty="0"/>
          </a:p>
        </p:txBody>
      </p:sp>
      <p:sp>
        <p:nvSpPr>
          <p:cNvPr id="2" name="Symbol zastępczy numeru slajdu 1">
            <a:extLst>
              <a:ext uri="{FF2B5EF4-FFF2-40B4-BE49-F238E27FC236}">
                <a16:creationId xmlns:a16="http://schemas.microsoft.com/office/drawing/2014/main" xmlns="" id="{94151CD9-4E3C-4CFF-99D6-FF13CB738541}"/>
              </a:ext>
            </a:extLst>
          </p:cNvPr>
          <p:cNvSpPr>
            <a:spLocks noGrp="1"/>
          </p:cNvSpPr>
          <p:nvPr>
            <p:ph type="sldNum" sz="quarter" idx="12"/>
          </p:nvPr>
        </p:nvSpPr>
        <p:spPr/>
        <p:txBody>
          <a:bodyPr/>
          <a:lstStyle/>
          <a:p>
            <a:fld id="{7E5C8F2F-703E-4019-888D-80883A8C948E}" type="slidenum">
              <a:rPr lang="pl-PL" altLang="pl-PL" smtClean="0"/>
              <a:pPr/>
              <a:t>33</a:t>
            </a:fld>
            <a:endParaRPr lang="pl-PL" altLang="pl-PL"/>
          </a:p>
        </p:txBody>
      </p:sp>
    </p:spTree>
    <p:extLst>
      <p:ext uri="{BB962C8B-B14F-4D97-AF65-F5344CB8AC3E}">
        <p14:creationId xmlns:p14="http://schemas.microsoft.com/office/powerpoint/2010/main" val="3161213051"/>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xfrm>
            <a:off x="457200" y="465139"/>
            <a:ext cx="8229600" cy="1143000"/>
          </a:xfrm>
          <a:noFill/>
        </p:spPr>
        <p:txBody>
          <a:bodyPr/>
          <a:lstStyle/>
          <a:p>
            <a:r>
              <a:rPr lang="pl-PL" altLang="pl-PL" sz="2800" b="1" dirty="0">
                <a:latin typeface="Calibri" panose="020F0502020204030204" pitchFamily="34" charset="0"/>
              </a:rPr>
              <a:t>CZY TO JEST ZAKRES </a:t>
            </a:r>
            <a:r>
              <a:rPr lang="pl-PL" altLang="pl-PL" sz="2800" b="1" i="1" dirty="0">
                <a:latin typeface="Calibri" panose="020F0502020204030204" pitchFamily="34" charset="0"/>
              </a:rPr>
              <a:t>PRZESTRZEŃ KOSMICZNA</a:t>
            </a:r>
            <a:r>
              <a:rPr lang="pl-PL" altLang="pl-PL" sz="2800" b="1" dirty="0">
                <a:latin typeface="Calibri" panose="020F0502020204030204" pitchFamily="34" charset="0"/>
              </a:rPr>
              <a:t>?</a:t>
            </a:r>
            <a:endParaRPr lang="pl-PL" altLang="pl-PL" sz="2800" b="1" i="1" dirty="0">
              <a:latin typeface="Calibri" panose="020F0502020204030204" pitchFamily="34" charset="0"/>
            </a:endParaRP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4" name="Symbol zastępczy zawartości 3">
            <a:extLst>
              <a:ext uri="{FF2B5EF4-FFF2-40B4-BE49-F238E27FC236}">
                <a16:creationId xmlns:a16="http://schemas.microsoft.com/office/drawing/2014/main" xmlns="" id="{E0DDDAEB-11AD-40B9-B693-C13C04D8AAC0}"/>
              </a:ext>
            </a:extLst>
          </p:cNvPr>
          <p:cNvSpPr>
            <a:spLocks noGrp="1"/>
          </p:cNvSpPr>
          <p:nvPr>
            <p:ph idx="1"/>
          </p:nvPr>
        </p:nvSpPr>
        <p:spPr/>
        <p:txBody>
          <a:bodyPr/>
          <a:lstStyle/>
          <a:p>
            <a:pPr marL="0" indent="0" algn="just">
              <a:buNone/>
            </a:pPr>
            <a:r>
              <a:rPr lang="en-GB" sz="2500" dirty="0">
                <a:latin typeface="Calibri" panose="020F0502020204030204" pitchFamily="34" charset="0"/>
                <a:cs typeface="Calibri" panose="020F0502020204030204" pitchFamily="34" charset="0"/>
              </a:rPr>
              <a:t>This year, for the first time ever, the International </a:t>
            </a:r>
            <a:r>
              <a:rPr lang="pl-PL" sz="2500" dirty="0" err="1">
                <a:solidFill>
                  <a:srgbClr val="C00000"/>
                </a:solidFill>
                <a:latin typeface="Calibri" panose="020F0502020204030204" pitchFamily="34" charset="0"/>
                <a:cs typeface="Calibri" panose="020F0502020204030204" pitchFamily="34" charset="0"/>
              </a:rPr>
              <a:t>Animal</a:t>
            </a:r>
            <a:r>
              <a:rPr lang="en-GB" sz="2500" dirty="0">
                <a:latin typeface="Calibri" panose="020F0502020204030204" pitchFamily="34" charset="0"/>
                <a:cs typeface="Calibri" panose="020F0502020204030204" pitchFamily="34" charset="0"/>
              </a:rPr>
              <a:t> Union will let the public decide on the name of </a:t>
            </a:r>
            <a:r>
              <a:rPr lang="pl-PL" sz="2500" dirty="0" err="1">
                <a:solidFill>
                  <a:srgbClr val="C00000"/>
                </a:solidFill>
                <a:latin typeface="Calibri" panose="020F0502020204030204" pitchFamily="34" charset="0"/>
                <a:cs typeface="Calibri" panose="020F0502020204030204" pitchFamily="34" charset="0"/>
              </a:rPr>
              <a:t>an</a:t>
            </a:r>
            <a:r>
              <a:rPr lang="pl-PL" sz="2500" dirty="0">
                <a:solidFill>
                  <a:srgbClr val="C00000"/>
                </a:solidFill>
                <a:latin typeface="Calibri" panose="020F0502020204030204" pitchFamily="34" charset="0"/>
                <a:cs typeface="Calibri" panose="020F0502020204030204" pitchFamily="34" charset="0"/>
              </a:rPr>
              <a:t> </a:t>
            </a:r>
            <a:r>
              <a:rPr lang="pl-PL" sz="2500" dirty="0" err="1">
                <a:solidFill>
                  <a:srgbClr val="C00000"/>
                </a:solidFill>
                <a:latin typeface="Calibri" panose="020F0502020204030204" pitchFamily="34" charset="0"/>
                <a:cs typeface="Calibri" panose="020F0502020204030204" pitchFamily="34" charset="0"/>
              </a:rPr>
              <a:t>animal</a:t>
            </a:r>
            <a:r>
              <a:rPr lang="en-GB" sz="2500" dirty="0">
                <a:solidFill>
                  <a:srgbClr val="C00000"/>
                </a:solidFill>
                <a:latin typeface="Calibri" panose="020F0502020204030204" pitchFamily="34" charset="0"/>
                <a:cs typeface="Calibri" panose="020F0502020204030204" pitchFamily="34" charset="0"/>
              </a:rPr>
              <a:t> </a:t>
            </a:r>
            <a:r>
              <a:rPr lang="en-GB" sz="2500" dirty="0">
                <a:latin typeface="Calibri" panose="020F0502020204030204" pitchFamily="34" charset="0"/>
                <a:cs typeface="Calibri" panose="020F0502020204030204" pitchFamily="34" charset="0"/>
              </a:rPr>
              <a:t>that have been discovered recently. Anybody can write an email with their suggestions and explain why they’ve decided on these particular names. First, the jury will pick 50 names for </a:t>
            </a:r>
            <a:r>
              <a:rPr lang="pl-PL" sz="2500" dirty="0">
                <a:solidFill>
                  <a:srgbClr val="C00000"/>
                </a:solidFill>
                <a:latin typeface="Calibri" panose="020F0502020204030204" pitchFamily="34" charset="0"/>
                <a:cs typeface="Calibri" panose="020F0502020204030204" pitchFamily="34" charset="0"/>
              </a:rPr>
              <a:t>the </a:t>
            </a:r>
            <a:r>
              <a:rPr lang="pl-PL" sz="2500" dirty="0" err="1">
                <a:solidFill>
                  <a:srgbClr val="C00000"/>
                </a:solidFill>
                <a:latin typeface="Calibri" panose="020F0502020204030204" pitchFamily="34" charset="0"/>
                <a:cs typeface="Calibri" panose="020F0502020204030204" pitchFamily="34" charset="0"/>
              </a:rPr>
              <a:t>animal</a:t>
            </a:r>
            <a:r>
              <a:rPr lang="en-GB" sz="2500" dirty="0">
                <a:latin typeface="Calibri" panose="020F0502020204030204" pitchFamily="34" charset="0"/>
                <a:cs typeface="Calibri" panose="020F0502020204030204" pitchFamily="34" charset="0"/>
              </a:rPr>
              <a:t>. Then, these names will be presented on a website and everybody who wants to vote will be able to choose their favourites. Prizes will be given to the people who suggested the winning names. Interested? Visit the </a:t>
            </a:r>
            <a:r>
              <a:rPr lang="en-GB" sz="2500" i="1" u="sng" dirty="0">
                <a:latin typeface="Calibri" panose="020F0502020204030204" pitchFamily="34" charset="0"/>
                <a:cs typeface="Calibri" panose="020F0502020204030204" pitchFamily="34" charset="0"/>
              </a:rPr>
              <a:t>nameexoworlds.org</a:t>
            </a:r>
            <a:r>
              <a:rPr lang="en-GB" sz="2500" dirty="0">
                <a:latin typeface="Calibri" panose="020F0502020204030204" pitchFamily="34" charset="0"/>
                <a:cs typeface="Calibri" panose="020F0502020204030204" pitchFamily="34" charset="0"/>
              </a:rPr>
              <a:t> website.</a:t>
            </a:r>
            <a:endParaRPr lang="pl-PL" sz="2500" dirty="0">
              <a:latin typeface="Calibri" panose="020F0502020204030204" pitchFamily="34" charset="0"/>
              <a:cs typeface="Calibri" panose="020F0502020204030204" pitchFamily="34" charset="0"/>
            </a:endParaRPr>
          </a:p>
          <a:p>
            <a:endParaRPr lang="pl-PL" dirty="0"/>
          </a:p>
        </p:txBody>
      </p:sp>
      <p:sp>
        <p:nvSpPr>
          <p:cNvPr id="2" name="Symbol zastępczy numeru slajdu 1">
            <a:extLst>
              <a:ext uri="{FF2B5EF4-FFF2-40B4-BE49-F238E27FC236}">
                <a16:creationId xmlns:a16="http://schemas.microsoft.com/office/drawing/2014/main" xmlns="" id="{BFAB71AC-7800-4235-94E5-9856AC183CDA}"/>
              </a:ext>
            </a:extLst>
          </p:cNvPr>
          <p:cNvSpPr>
            <a:spLocks noGrp="1"/>
          </p:cNvSpPr>
          <p:nvPr>
            <p:ph type="sldNum" sz="quarter" idx="12"/>
          </p:nvPr>
        </p:nvSpPr>
        <p:spPr/>
        <p:txBody>
          <a:bodyPr/>
          <a:lstStyle/>
          <a:p>
            <a:fld id="{7E5C8F2F-703E-4019-888D-80883A8C948E}" type="slidenum">
              <a:rPr lang="pl-PL" altLang="pl-PL" smtClean="0"/>
              <a:pPr/>
              <a:t>34</a:t>
            </a:fld>
            <a:endParaRPr lang="pl-PL" altLang="pl-PL"/>
          </a:p>
        </p:txBody>
      </p:sp>
    </p:spTree>
    <p:extLst>
      <p:ext uri="{BB962C8B-B14F-4D97-AF65-F5344CB8AC3E}">
        <p14:creationId xmlns:p14="http://schemas.microsoft.com/office/powerpoint/2010/main" val="1766573094"/>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ZAKRES TEMATYCZNY </a:t>
            </a:r>
            <a:br>
              <a:rPr lang="pl-PL" altLang="pl-PL" sz="2800" b="1" dirty="0">
                <a:latin typeface="Calibri" panose="020F0502020204030204" pitchFamily="34" charset="0"/>
              </a:rPr>
            </a:br>
            <a:r>
              <a:rPr lang="pl-PL" altLang="pl-PL" sz="2800" b="1" dirty="0">
                <a:latin typeface="Calibri" panose="020F0502020204030204" pitchFamily="34" charset="0"/>
              </a:rPr>
              <a:t>ZADANIE 3.</a:t>
            </a:r>
            <a:br>
              <a:rPr lang="pl-PL" altLang="pl-PL" sz="2800" b="1" dirty="0">
                <a:latin typeface="Calibri" panose="020F0502020204030204" pitchFamily="34" charset="0"/>
              </a:rPr>
            </a:br>
            <a:r>
              <a:rPr lang="pl-PL" altLang="pl-PL" sz="2800" b="1" dirty="0">
                <a:latin typeface="Calibri" panose="020F0502020204030204" pitchFamily="34" charset="0"/>
              </a:rPr>
              <a:t>POZIOM PODSTAWOWY</a:t>
            </a:r>
            <a:endParaRPr lang="pl-PL" altLang="pl-PL" sz="2800" b="1" i="1" dirty="0">
              <a:solidFill>
                <a:srgbClr val="C00000"/>
              </a:solidFill>
              <a:latin typeface="Calibri" panose="020F0502020204030204" pitchFamily="34" charset="0"/>
            </a:endParaRP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4" name="Symbol zastępczy zawartości 3">
            <a:extLst>
              <a:ext uri="{FF2B5EF4-FFF2-40B4-BE49-F238E27FC236}">
                <a16:creationId xmlns:a16="http://schemas.microsoft.com/office/drawing/2014/main" xmlns="" id="{E0DDDAEB-11AD-40B9-B693-C13C04D8AAC0}"/>
              </a:ext>
            </a:extLst>
          </p:cNvPr>
          <p:cNvSpPr>
            <a:spLocks noGrp="1"/>
          </p:cNvSpPr>
          <p:nvPr>
            <p:ph idx="1"/>
          </p:nvPr>
        </p:nvSpPr>
        <p:spPr/>
        <p:txBody>
          <a:bodyPr/>
          <a:lstStyle/>
          <a:p>
            <a:pPr marL="0" indent="0" algn="just">
              <a:buNone/>
            </a:pPr>
            <a:r>
              <a:rPr lang="en-US" sz="2100" dirty="0">
                <a:latin typeface="Calibri" panose="020F0502020204030204" pitchFamily="34" charset="0"/>
                <a:cs typeface="Calibri" panose="020F0502020204030204" pitchFamily="34" charset="0"/>
              </a:rPr>
              <a:t>A 20-year-old woman witnessed a robbery at a fast-food restaurant in New Orleans.</a:t>
            </a:r>
            <a:r>
              <a:rPr lang="pl-PL" sz="2100" dirty="0">
                <a:latin typeface="Calibri" panose="020F0502020204030204" pitchFamily="34" charset="0"/>
                <a:cs typeface="Calibri" panose="020F0502020204030204" pitchFamily="34" charset="0"/>
              </a:rPr>
              <a:t> </a:t>
            </a:r>
            <a:r>
              <a:rPr lang="en-US" sz="2100" dirty="0">
                <a:latin typeface="Calibri" panose="020F0502020204030204" pitchFamily="34" charset="0"/>
                <a:cs typeface="Calibri" panose="020F0502020204030204" pitchFamily="34" charset="0"/>
              </a:rPr>
              <a:t>At the time she was waiting for an interview to get a job there. According to the statement</a:t>
            </a:r>
            <a:r>
              <a:rPr lang="pl-PL" sz="2100" dirty="0">
                <a:latin typeface="Calibri" panose="020F0502020204030204" pitchFamily="34" charset="0"/>
                <a:cs typeface="Calibri" panose="020F0502020204030204" pitchFamily="34" charset="0"/>
              </a:rPr>
              <a:t> </a:t>
            </a:r>
            <a:r>
              <a:rPr lang="en-US" sz="2100" dirty="0">
                <a:latin typeface="Calibri" panose="020F0502020204030204" pitchFamily="34" charset="0"/>
                <a:cs typeface="Calibri" panose="020F0502020204030204" pitchFamily="34" charset="0"/>
              </a:rPr>
              <a:t>from</a:t>
            </a:r>
            <a:r>
              <a:rPr lang="pl-PL" sz="2100" dirty="0">
                <a:latin typeface="Calibri" panose="020F0502020204030204" pitchFamily="34" charset="0"/>
                <a:cs typeface="Calibri" panose="020F0502020204030204" pitchFamily="34" charset="0"/>
              </a:rPr>
              <a:t> </a:t>
            </a:r>
            <a:r>
              <a:rPr lang="en-US" sz="2100" dirty="0">
                <a:latin typeface="Calibri" panose="020F0502020204030204" pitchFamily="34" charset="0"/>
                <a:cs typeface="Calibri" panose="020F0502020204030204" pitchFamily="34" charset="0"/>
              </a:rPr>
              <a:t>the police, the suspect grabbed some money from the open cash register and ran towards</a:t>
            </a:r>
            <a:r>
              <a:rPr lang="pl-PL" sz="2100" dirty="0">
                <a:latin typeface="Calibri" panose="020F0502020204030204" pitchFamily="34" charset="0"/>
                <a:cs typeface="Calibri" panose="020F0502020204030204" pitchFamily="34" charset="0"/>
              </a:rPr>
              <a:t> </a:t>
            </a:r>
            <a:r>
              <a:rPr lang="en-US" sz="2100" dirty="0">
                <a:latin typeface="Calibri" panose="020F0502020204030204" pitchFamily="34" charset="0"/>
                <a:cs typeface="Calibri" panose="020F0502020204030204" pitchFamily="34" charset="0"/>
              </a:rPr>
              <a:t>the door. The restaurant manager tried to block the exit but the thief got out. And that’s when</a:t>
            </a:r>
            <a:r>
              <a:rPr lang="pl-PL" sz="2100" dirty="0">
                <a:latin typeface="Calibri" panose="020F0502020204030204" pitchFamily="34" charset="0"/>
                <a:cs typeface="Calibri" panose="020F0502020204030204" pitchFamily="34" charset="0"/>
              </a:rPr>
              <a:t> </a:t>
            </a:r>
            <a:r>
              <a:rPr lang="en-US" sz="2100" dirty="0">
                <a:latin typeface="Calibri" panose="020F0502020204030204" pitchFamily="34" charset="0"/>
                <a:cs typeface="Calibri" panose="020F0502020204030204" pitchFamily="34" charset="0"/>
              </a:rPr>
              <a:t>the woman went into action. She caught the robber outside and held him until the police arrived.</a:t>
            </a:r>
            <a:r>
              <a:rPr lang="pl-PL" sz="2100" dirty="0">
                <a:latin typeface="Calibri" panose="020F0502020204030204" pitchFamily="34" charset="0"/>
                <a:cs typeface="Calibri" panose="020F0502020204030204" pitchFamily="34" charset="0"/>
              </a:rPr>
              <a:t> </a:t>
            </a:r>
            <a:r>
              <a:rPr lang="en-US" sz="2100" dirty="0">
                <a:latin typeface="Calibri" panose="020F0502020204030204" pitchFamily="34" charset="0"/>
                <a:cs typeface="Calibri" panose="020F0502020204030204" pitchFamily="34" charset="0"/>
              </a:rPr>
              <a:t>The manager was so impressed that he hired the brave </a:t>
            </a:r>
            <a:r>
              <a:rPr lang="en-US" sz="2100" dirty="0" err="1">
                <a:latin typeface="Calibri" panose="020F0502020204030204" pitchFamily="34" charset="0"/>
                <a:cs typeface="Calibri" panose="020F0502020204030204" pitchFamily="34" charset="0"/>
              </a:rPr>
              <a:t>yo</a:t>
            </a:r>
            <a:r>
              <a:rPr lang="pl-PL" sz="2100" dirty="0">
                <a:latin typeface="Calibri" panose="020F0502020204030204" pitchFamily="34" charset="0"/>
                <a:cs typeface="Calibri" panose="020F0502020204030204" pitchFamily="34" charset="0"/>
              </a:rPr>
              <a:t>u</a:t>
            </a:r>
            <a:r>
              <a:rPr lang="en-US" sz="2100" dirty="0">
                <a:latin typeface="Calibri" panose="020F0502020204030204" pitchFamily="34" charset="0"/>
                <a:cs typeface="Calibri" panose="020F0502020204030204" pitchFamily="34" charset="0"/>
              </a:rPr>
              <a:t>ng woman at once.</a:t>
            </a:r>
            <a:endParaRPr lang="pl-PL" sz="2100" dirty="0">
              <a:latin typeface="Calibri" panose="020F0502020204030204" pitchFamily="34" charset="0"/>
              <a:cs typeface="Calibri" panose="020F0502020204030204" pitchFamily="34" charset="0"/>
            </a:endParaRPr>
          </a:p>
          <a:p>
            <a:pPr marL="0" indent="0">
              <a:buNone/>
            </a:pPr>
            <a:endParaRPr lang="pl-PL" sz="2100" b="1" dirty="0">
              <a:latin typeface="Calibri" panose="020F0502020204030204" pitchFamily="34" charset="0"/>
              <a:cs typeface="Calibri" panose="020F0502020204030204" pitchFamily="34" charset="0"/>
            </a:endParaRPr>
          </a:p>
          <a:p>
            <a:pPr marL="0" indent="0">
              <a:buNone/>
            </a:pPr>
            <a:r>
              <a:rPr lang="en-US" sz="2100" b="1" dirty="0">
                <a:latin typeface="Calibri" panose="020F0502020204030204" pitchFamily="34" charset="0"/>
                <a:cs typeface="Calibri" panose="020F0502020204030204" pitchFamily="34" charset="0"/>
              </a:rPr>
              <a:t>3.4. What is the best headline for the news item?</a:t>
            </a:r>
          </a:p>
          <a:p>
            <a:pPr marL="444500" indent="0">
              <a:buNone/>
            </a:pPr>
            <a:r>
              <a:rPr lang="en-US" sz="2100" b="1" dirty="0">
                <a:latin typeface="Calibri" panose="020F0502020204030204" pitchFamily="34" charset="0"/>
                <a:cs typeface="Calibri" panose="020F0502020204030204" pitchFamily="34" charset="0"/>
              </a:rPr>
              <a:t>A. </a:t>
            </a:r>
            <a:r>
              <a:rPr lang="en-US" sz="2100" dirty="0">
                <a:latin typeface="Calibri" panose="020F0502020204030204" pitchFamily="34" charset="0"/>
                <a:cs typeface="Calibri" panose="020F0502020204030204" pitchFamily="34" charset="0"/>
              </a:rPr>
              <a:t>RESTAURANT MANAGER REWARDED BY THE POLICE</a:t>
            </a:r>
          </a:p>
          <a:p>
            <a:pPr marL="444500" indent="0">
              <a:buNone/>
            </a:pPr>
            <a:r>
              <a:rPr lang="en-US" sz="2100" b="1" dirty="0">
                <a:latin typeface="Calibri" panose="020F0502020204030204" pitchFamily="34" charset="0"/>
                <a:cs typeface="Calibri" panose="020F0502020204030204" pitchFamily="34" charset="0"/>
              </a:rPr>
              <a:t>B. </a:t>
            </a:r>
            <a:r>
              <a:rPr lang="en-US" sz="2100" dirty="0">
                <a:latin typeface="Calibri" panose="020F0502020204030204" pitchFamily="34" charset="0"/>
                <a:cs typeface="Calibri" panose="020F0502020204030204" pitchFamily="34" charset="0"/>
              </a:rPr>
              <a:t>YOUNG WOMAN GETS A JOB AFTER STOPPING A THIEF</a:t>
            </a:r>
          </a:p>
          <a:p>
            <a:pPr marL="444500" indent="0">
              <a:buNone/>
            </a:pPr>
            <a:r>
              <a:rPr lang="en-US" sz="2100" b="1" dirty="0">
                <a:latin typeface="Calibri" panose="020F0502020204030204" pitchFamily="34" charset="0"/>
                <a:cs typeface="Calibri" panose="020F0502020204030204" pitchFamily="34" charset="0"/>
              </a:rPr>
              <a:t>C. </a:t>
            </a:r>
            <a:r>
              <a:rPr lang="en-US" sz="2100" dirty="0">
                <a:latin typeface="Calibri" panose="020F0502020204030204" pitchFamily="34" charset="0"/>
                <a:cs typeface="Calibri" panose="020F0502020204030204" pitchFamily="34" charset="0"/>
              </a:rPr>
              <a:t>NEW JOB WITH THE POLICE FOR A BRAVE WOMAN</a:t>
            </a:r>
            <a:endParaRPr lang="pl-PL" sz="2100" b="1" dirty="0">
              <a:solidFill>
                <a:srgbClr val="C00000"/>
              </a:solidFill>
              <a:latin typeface="Calibri" panose="020F0502020204030204" pitchFamily="34" charset="0"/>
              <a:cs typeface="Calibri" panose="020F0502020204030204" pitchFamily="34" charset="0"/>
            </a:endParaRPr>
          </a:p>
        </p:txBody>
      </p:sp>
      <p:sp>
        <p:nvSpPr>
          <p:cNvPr id="2" name="Symbol zastępczy numeru slajdu 1">
            <a:extLst>
              <a:ext uri="{FF2B5EF4-FFF2-40B4-BE49-F238E27FC236}">
                <a16:creationId xmlns:a16="http://schemas.microsoft.com/office/drawing/2014/main" xmlns="" id="{012469B6-14CA-4C8E-88D2-2BE3406BD266}"/>
              </a:ext>
            </a:extLst>
          </p:cNvPr>
          <p:cNvSpPr>
            <a:spLocks noGrp="1"/>
          </p:cNvSpPr>
          <p:nvPr>
            <p:ph type="sldNum" sz="quarter" idx="12"/>
          </p:nvPr>
        </p:nvSpPr>
        <p:spPr/>
        <p:txBody>
          <a:bodyPr/>
          <a:lstStyle/>
          <a:p>
            <a:fld id="{7E5C8F2F-703E-4019-888D-80883A8C948E}" type="slidenum">
              <a:rPr lang="pl-PL" altLang="pl-PL" smtClean="0"/>
              <a:pPr/>
              <a:t>35</a:t>
            </a:fld>
            <a:endParaRPr lang="pl-PL" altLang="pl-PL"/>
          </a:p>
        </p:txBody>
      </p:sp>
    </p:spTree>
    <p:extLst>
      <p:ext uri="{BB962C8B-B14F-4D97-AF65-F5344CB8AC3E}">
        <p14:creationId xmlns:p14="http://schemas.microsoft.com/office/powerpoint/2010/main" val="505218715"/>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POZIOM TRUDNOŚCI</a:t>
            </a:r>
            <a:br>
              <a:rPr lang="pl-PL" altLang="pl-PL" sz="2800" b="1" dirty="0">
                <a:latin typeface="Calibri" panose="020F0502020204030204" pitchFamily="34" charset="0"/>
              </a:rPr>
            </a:br>
            <a:r>
              <a:rPr lang="pl-PL" altLang="pl-PL" sz="2800" b="1" dirty="0">
                <a:latin typeface="Calibri" panose="020F0502020204030204" pitchFamily="34" charset="0"/>
              </a:rPr>
              <a:t>ZADANIE 4.</a:t>
            </a:r>
            <a:br>
              <a:rPr lang="pl-PL" altLang="pl-PL" sz="2800" b="1" dirty="0">
                <a:latin typeface="Calibri" panose="020F0502020204030204" pitchFamily="34" charset="0"/>
              </a:rPr>
            </a:br>
            <a:r>
              <a:rPr lang="pl-PL" altLang="pl-PL" sz="2800" b="1" dirty="0">
                <a:latin typeface="Calibri" panose="020F0502020204030204" pitchFamily="34" charset="0"/>
              </a:rPr>
              <a:t>POZIOM PODSTAWOWY</a:t>
            </a:r>
            <a:endParaRPr lang="pl-PL" altLang="pl-PL" sz="2800" b="1" i="1" dirty="0">
              <a:solidFill>
                <a:srgbClr val="C00000"/>
              </a:solidFill>
              <a:latin typeface="Calibri" panose="020F0502020204030204" pitchFamily="34" charset="0"/>
            </a:endParaRP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4" name="Symbol zastępczy zawartości 3">
            <a:extLst>
              <a:ext uri="{FF2B5EF4-FFF2-40B4-BE49-F238E27FC236}">
                <a16:creationId xmlns:a16="http://schemas.microsoft.com/office/drawing/2014/main" xmlns="" id="{E0DDDAEB-11AD-40B9-B693-C13C04D8AAC0}"/>
              </a:ext>
            </a:extLst>
          </p:cNvPr>
          <p:cNvSpPr>
            <a:spLocks noGrp="1"/>
          </p:cNvSpPr>
          <p:nvPr>
            <p:ph idx="1"/>
          </p:nvPr>
        </p:nvSpPr>
        <p:spPr/>
        <p:txBody>
          <a:bodyPr/>
          <a:lstStyle/>
          <a:p>
            <a:pPr marL="0" indent="0" algn="just">
              <a:buNone/>
            </a:pPr>
            <a:r>
              <a:rPr lang="en-US" sz="2100" dirty="0">
                <a:latin typeface="Calibri" panose="020F0502020204030204" pitchFamily="34" charset="0"/>
                <a:cs typeface="Calibri" panose="020F0502020204030204" pitchFamily="34" charset="0"/>
              </a:rPr>
              <a:t>A 20-year-old woman </a:t>
            </a:r>
            <a:r>
              <a:rPr lang="en-US" sz="2100" dirty="0">
                <a:highlight>
                  <a:srgbClr val="FFFF00"/>
                </a:highlight>
                <a:latin typeface="Calibri" panose="020F0502020204030204" pitchFamily="34" charset="0"/>
                <a:cs typeface="Calibri" panose="020F0502020204030204" pitchFamily="34" charset="0"/>
              </a:rPr>
              <a:t>witnessed</a:t>
            </a:r>
            <a:r>
              <a:rPr lang="en-US" sz="2100" dirty="0">
                <a:latin typeface="Calibri" panose="020F0502020204030204" pitchFamily="34" charset="0"/>
                <a:cs typeface="Calibri" panose="020F0502020204030204" pitchFamily="34" charset="0"/>
              </a:rPr>
              <a:t> a robbery at a fast-food restaurant in New Orleans.</a:t>
            </a:r>
            <a:r>
              <a:rPr lang="pl-PL" sz="2100" dirty="0">
                <a:latin typeface="Calibri" panose="020F0502020204030204" pitchFamily="34" charset="0"/>
                <a:cs typeface="Calibri" panose="020F0502020204030204" pitchFamily="34" charset="0"/>
              </a:rPr>
              <a:t> </a:t>
            </a:r>
            <a:r>
              <a:rPr lang="en-US" sz="2100" dirty="0">
                <a:latin typeface="Calibri" panose="020F0502020204030204" pitchFamily="34" charset="0"/>
                <a:cs typeface="Calibri" panose="020F0502020204030204" pitchFamily="34" charset="0"/>
              </a:rPr>
              <a:t>At the time she was waiting for an interview to get a job there. According to the </a:t>
            </a:r>
            <a:r>
              <a:rPr lang="en-US" sz="2100" dirty="0">
                <a:highlight>
                  <a:srgbClr val="FFFF00"/>
                </a:highlight>
                <a:latin typeface="Calibri" panose="020F0502020204030204" pitchFamily="34" charset="0"/>
                <a:cs typeface="Calibri" panose="020F0502020204030204" pitchFamily="34" charset="0"/>
              </a:rPr>
              <a:t>statement</a:t>
            </a:r>
            <a:r>
              <a:rPr lang="pl-PL" sz="2100" dirty="0">
                <a:latin typeface="Calibri" panose="020F0502020204030204" pitchFamily="34" charset="0"/>
                <a:cs typeface="Calibri" panose="020F0502020204030204" pitchFamily="34" charset="0"/>
              </a:rPr>
              <a:t> </a:t>
            </a:r>
            <a:r>
              <a:rPr lang="en-US" sz="2100" dirty="0">
                <a:latin typeface="Calibri" panose="020F0502020204030204" pitchFamily="34" charset="0"/>
                <a:cs typeface="Calibri" panose="020F0502020204030204" pitchFamily="34" charset="0"/>
              </a:rPr>
              <a:t>from</a:t>
            </a:r>
            <a:r>
              <a:rPr lang="pl-PL" sz="2100" dirty="0">
                <a:latin typeface="Calibri" panose="020F0502020204030204" pitchFamily="34" charset="0"/>
                <a:cs typeface="Calibri" panose="020F0502020204030204" pitchFamily="34" charset="0"/>
              </a:rPr>
              <a:t> </a:t>
            </a:r>
            <a:r>
              <a:rPr lang="en-US" sz="2100" dirty="0">
                <a:latin typeface="Calibri" panose="020F0502020204030204" pitchFamily="34" charset="0"/>
                <a:cs typeface="Calibri" panose="020F0502020204030204" pitchFamily="34" charset="0"/>
              </a:rPr>
              <a:t>the police, the suspect </a:t>
            </a:r>
            <a:r>
              <a:rPr lang="en-US" sz="2100" dirty="0">
                <a:highlight>
                  <a:srgbClr val="FFFF00"/>
                </a:highlight>
                <a:latin typeface="Calibri" panose="020F0502020204030204" pitchFamily="34" charset="0"/>
                <a:cs typeface="Calibri" panose="020F0502020204030204" pitchFamily="34" charset="0"/>
              </a:rPr>
              <a:t>grabbed</a:t>
            </a:r>
            <a:r>
              <a:rPr lang="en-US" sz="2100" dirty="0">
                <a:latin typeface="Calibri" panose="020F0502020204030204" pitchFamily="34" charset="0"/>
                <a:cs typeface="Calibri" panose="020F0502020204030204" pitchFamily="34" charset="0"/>
              </a:rPr>
              <a:t> some money from the open cash register and ran towards</a:t>
            </a:r>
            <a:r>
              <a:rPr lang="pl-PL" sz="2100" dirty="0">
                <a:latin typeface="Calibri" panose="020F0502020204030204" pitchFamily="34" charset="0"/>
                <a:cs typeface="Calibri" panose="020F0502020204030204" pitchFamily="34" charset="0"/>
              </a:rPr>
              <a:t> </a:t>
            </a:r>
            <a:r>
              <a:rPr lang="en-US" sz="2100" dirty="0">
                <a:latin typeface="Calibri" panose="020F0502020204030204" pitchFamily="34" charset="0"/>
                <a:cs typeface="Calibri" panose="020F0502020204030204" pitchFamily="34" charset="0"/>
              </a:rPr>
              <a:t>the door. The restaurant manager tried to block the exit but the thief got out. And that’s when</a:t>
            </a:r>
            <a:r>
              <a:rPr lang="pl-PL" sz="2100" dirty="0">
                <a:latin typeface="Calibri" panose="020F0502020204030204" pitchFamily="34" charset="0"/>
                <a:cs typeface="Calibri" panose="020F0502020204030204" pitchFamily="34" charset="0"/>
              </a:rPr>
              <a:t> </a:t>
            </a:r>
            <a:r>
              <a:rPr lang="en-US" sz="2100" dirty="0">
                <a:latin typeface="Calibri" panose="020F0502020204030204" pitchFamily="34" charset="0"/>
                <a:cs typeface="Calibri" panose="020F0502020204030204" pitchFamily="34" charset="0"/>
              </a:rPr>
              <a:t>the woman </a:t>
            </a:r>
            <a:r>
              <a:rPr lang="en-US" sz="2100" dirty="0">
                <a:highlight>
                  <a:srgbClr val="FFFF00"/>
                </a:highlight>
                <a:latin typeface="Calibri" panose="020F0502020204030204" pitchFamily="34" charset="0"/>
                <a:cs typeface="Calibri" panose="020F0502020204030204" pitchFamily="34" charset="0"/>
              </a:rPr>
              <a:t>went into action</a:t>
            </a:r>
            <a:r>
              <a:rPr lang="en-US" sz="2100" dirty="0">
                <a:latin typeface="Calibri" panose="020F0502020204030204" pitchFamily="34" charset="0"/>
                <a:cs typeface="Calibri" panose="020F0502020204030204" pitchFamily="34" charset="0"/>
              </a:rPr>
              <a:t>. She caught the robber outside and held him until the police arrived.</a:t>
            </a:r>
            <a:r>
              <a:rPr lang="pl-PL" sz="2100" dirty="0">
                <a:latin typeface="Calibri" panose="020F0502020204030204" pitchFamily="34" charset="0"/>
                <a:cs typeface="Calibri" panose="020F0502020204030204" pitchFamily="34" charset="0"/>
              </a:rPr>
              <a:t> </a:t>
            </a:r>
            <a:r>
              <a:rPr lang="en-US" sz="2100" dirty="0">
                <a:latin typeface="Calibri" panose="020F0502020204030204" pitchFamily="34" charset="0"/>
                <a:cs typeface="Calibri" panose="020F0502020204030204" pitchFamily="34" charset="0"/>
              </a:rPr>
              <a:t>The manager was so impressed that he hired the brave </a:t>
            </a:r>
            <a:r>
              <a:rPr lang="en-US" sz="2100" dirty="0" err="1">
                <a:latin typeface="Calibri" panose="020F0502020204030204" pitchFamily="34" charset="0"/>
                <a:cs typeface="Calibri" panose="020F0502020204030204" pitchFamily="34" charset="0"/>
              </a:rPr>
              <a:t>yo</a:t>
            </a:r>
            <a:r>
              <a:rPr lang="pl-PL" sz="2100" dirty="0">
                <a:latin typeface="Calibri" panose="020F0502020204030204" pitchFamily="34" charset="0"/>
                <a:cs typeface="Calibri" panose="020F0502020204030204" pitchFamily="34" charset="0"/>
              </a:rPr>
              <a:t>u</a:t>
            </a:r>
            <a:r>
              <a:rPr lang="en-US" sz="2100" dirty="0">
                <a:latin typeface="Calibri" panose="020F0502020204030204" pitchFamily="34" charset="0"/>
                <a:cs typeface="Calibri" panose="020F0502020204030204" pitchFamily="34" charset="0"/>
              </a:rPr>
              <a:t>ng woman at once.</a:t>
            </a:r>
            <a:endParaRPr lang="pl-PL" sz="2100" dirty="0">
              <a:latin typeface="Calibri" panose="020F0502020204030204" pitchFamily="34" charset="0"/>
              <a:cs typeface="Calibri" panose="020F0502020204030204" pitchFamily="34" charset="0"/>
            </a:endParaRPr>
          </a:p>
          <a:p>
            <a:pPr marL="0" indent="0">
              <a:buNone/>
            </a:pPr>
            <a:endParaRPr lang="pl-PL" sz="2100" b="1" dirty="0">
              <a:latin typeface="Calibri" panose="020F0502020204030204" pitchFamily="34" charset="0"/>
              <a:cs typeface="Calibri" panose="020F0502020204030204" pitchFamily="34" charset="0"/>
            </a:endParaRPr>
          </a:p>
          <a:p>
            <a:pPr marL="0" indent="0">
              <a:buNone/>
            </a:pPr>
            <a:r>
              <a:rPr lang="en-US" sz="2100" b="1" dirty="0">
                <a:latin typeface="Calibri" panose="020F0502020204030204" pitchFamily="34" charset="0"/>
                <a:cs typeface="Calibri" panose="020F0502020204030204" pitchFamily="34" charset="0"/>
              </a:rPr>
              <a:t>3.4. What is the best headline for the news item?</a:t>
            </a:r>
          </a:p>
          <a:p>
            <a:pPr marL="444500" indent="0">
              <a:buNone/>
            </a:pPr>
            <a:r>
              <a:rPr lang="en-US" sz="2100" b="1" dirty="0">
                <a:latin typeface="Calibri" panose="020F0502020204030204" pitchFamily="34" charset="0"/>
                <a:cs typeface="Calibri" panose="020F0502020204030204" pitchFamily="34" charset="0"/>
              </a:rPr>
              <a:t>A. </a:t>
            </a:r>
            <a:r>
              <a:rPr lang="en-US" sz="2100" dirty="0">
                <a:latin typeface="Calibri" panose="020F0502020204030204" pitchFamily="34" charset="0"/>
                <a:cs typeface="Calibri" panose="020F0502020204030204" pitchFamily="34" charset="0"/>
              </a:rPr>
              <a:t>RESTAURANT MANAGER </a:t>
            </a:r>
            <a:r>
              <a:rPr lang="en-US" sz="2100" dirty="0">
                <a:highlight>
                  <a:srgbClr val="FFFF00"/>
                </a:highlight>
                <a:latin typeface="Calibri" panose="020F0502020204030204" pitchFamily="34" charset="0"/>
                <a:cs typeface="Calibri" panose="020F0502020204030204" pitchFamily="34" charset="0"/>
              </a:rPr>
              <a:t>REWARDED</a:t>
            </a:r>
            <a:r>
              <a:rPr lang="en-US" sz="2100" dirty="0">
                <a:latin typeface="Calibri" panose="020F0502020204030204" pitchFamily="34" charset="0"/>
                <a:cs typeface="Calibri" panose="020F0502020204030204" pitchFamily="34" charset="0"/>
              </a:rPr>
              <a:t> BY THE POLICE</a:t>
            </a:r>
          </a:p>
          <a:p>
            <a:pPr marL="444500" indent="0">
              <a:buNone/>
            </a:pPr>
            <a:r>
              <a:rPr lang="en-US" sz="2100" b="1" dirty="0">
                <a:latin typeface="Calibri" panose="020F0502020204030204" pitchFamily="34" charset="0"/>
                <a:cs typeface="Calibri" panose="020F0502020204030204" pitchFamily="34" charset="0"/>
              </a:rPr>
              <a:t>B. </a:t>
            </a:r>
            <a:r>
              <a:rPr lang="en-US" sz="2100" dirty="0">
                <a:latin typeface="Calibri" panose="020F0502020204030204" pitchFamily="34" charset="0"/>
                <a:cs typeface="Calibri" panose="020F0502020204030204" pitchFamily="34" charset="0"/>
              </a:rPr>
              <a:t>YOUNG WOMAN GETS A JOB AFTER STOPPING A THIEF</a:t>
            </a:r>
          </a:p>
          <a:p>
            <a:pPr marL="444500" indent="0">
              <a:buNone/>
            </a:pPr>
            <a:r>
              <a:rPr lang="en-US" sz="2100" b="1" dirty="0">
                <a:latin typeface="Calibri" panose="020F0502020204030204" pitchFamily="34" charset="0"/>
                <a:cs typeface="Calibri" panose="020F0502020204030204" pitchFamily="34" charset="0"/>
              </a:rPr>
              <a:t>C. </a:t>
            </a:r>
            <a:r>
              <a:rPr lang="en-US" sz="2100" dirty="0">
                <a:latin typeface="Calibri" panose="020F0502020204030204" pitchFamily="34" charset="0"/>
                <a:cs typeface="Calibri" panose="020F0502020204030204" pitchFamily="34" charset="0"/>
              </a:rPr>
              <a:t>NEW JOB WITH THE POLICE FOR A BRAVE WOMAN</a:t>
            </a:r>
            <a:endParaRPr lang="pl-PL" sz="2100" b="1" dirty="0">
              <a:solidFill>
                <a:srgbClr val="C00000"/>
              </a:solidFill>
              <a:latin typeface="Calibri" panose="020F0502020204030204" pitchFamily="34" charset="0"/>
              <a:cs typeface="Calibri" panose="020F0502020204030204" pitchFamily="34" charset="0"/>
            </a:endParaRPr>
          </a:p>
        </p:txBody>
      </p:sp>
      <p:sp>
        <p:nvSpPr>
          <p:cNvPr id="2" name="Symbol zastępczy numeru slajdu 1">
            <a:extLst>
              <a:ext uri="{FF2B5EF4-FFF2-40B4-BE49-F238E27FC236}">
                <a16:creationId xmlns:a16="http://schemas.microsoft.com/office/drawing/2014/main" xmlns="" id="{1A98C174-4E9B-4987-A0E8-8C2C4D94B6A6}"/>
              </a:ext>
            </a:extLst>
          </p:cNvPr>
          <p:cNvSpPr>
            <a:spLocks noGrp="1"/>
          </p:cNvSpPr>
          <p:nvPr>
            <p:ph type="sldNum" sz="quarter" idx="12"/>
          </p:nvPr>
        </p:nvSpPr>
        <p:spPr/>
        <p:txBody>
          <a:bodyPr/>
          <a:lstStyle/>
          <a:p>
            <a:fld id="{7E5C8F2F-703E-4019-888D-80883A8C948E}" type="slidenum">
              <a:rPr lang="pl-PL" altLang="pl-PL" smtClean="0"/>
              <a:pPr/>
              <a:t>36</a:t>
            </a:fld>
            <a:endParaRPr lang="pl-PL" altLang="pl-PL"/>
          </a:p>
        </p:txBody>
      </p:sp>
    </p:spTree>
    <p:extLst>
      <p:ext uri="{BB962C8B-B14F-4D97-AF65-F5344CB8AC3E}">
        <p14:creationId xmlns:p14="http://schemas.microsoft.com/office/powerpoint/2010/main" val="1857059706"/>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ZAKRES TEMATYCZNY </a:t>
            </a:r>
            <a:br>
              <a:rPr lang="pl-PL" altLang="pl-PL" sz="2800" b="1" dirty="0">
                <a:latin typeface="Calibri" panose="020F0502020204030204" pitchFamily="34" charset="0"/>
              </a:rPr>
            </a:br>
            <a:r>
              <a:rPr lang="pl-PL" altLang="pl-PL" sz="2800" b="1" dirty="0">
                <a:latin typeface="Calibri" panose="020F0502020204030204" pitchFamily="34" charset="0"/>
              </a:rPr>
              <a:t>ZADANIE 5.</a:t>
            </a:r>
            <a:r>
              <a:rPr lang="pl-PL" altLang="pl-PL" sz="2800" b="1" dirty="0">
                <a:solidFill>
                  <a:srgbClr val="C00000"/>
                </a:solidFill>
                <a:latin typeface="Calibri" panose="020F0502020204030204" pitchFamily="34" charset="0"/>
              </a:rPr>
              <a:t/>
            </a:r>
            <a:br>
              <a:rPr lang="pl-PL" altLang="pl-PL" sz="2800" b="1" dirty="0">
                <a:solidFill>
                  <a:srgbClr val="C00000"/>
                </a:solidFill>
                <a:latin typeface="Calibri" panose="020F0502020204030204" pitchFamily="34" charset="0"/>
              </a:rPr>
            </a:br>
            <a:r>
              <a:rPr lang="pl-PL" altLang="pl-PL" sz="2800" b="1" dirty="0">
                <a:latin typeface="Calibri" panose="020F0502020204030204" pitchFamily="34" charset="0"/>
              </a:rPr>
              <a:t>POZIOM ROZSZERZONY</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4" name="Symbol zastępczy zawartości 3">
            <a:extLst>
              <a:ext uri="{FF2B5EF4-FFF2-40B4-BE49-F238E27FC236}">
                <a16:creationId xmlns:a16="http://schemas.microsoft.com/office/drawing/2014/main" xmlns="" id="{E0DDDAEB-11AD-40B9-B693-C13C04D8AAC0}"/>
              </a:ext>
            </a:extLst>
          </p:cNvPr>
          <p:cNvSpPr>
            <a:spLocks noGrp="1"/>
          </p:cNvSpPr>
          <p:nvPr>
            <p:ph idx="1"/>
          </p:nvPr>
        </p:nvSpPr>
        <p:spPr/>
        <p:txBody>
          <a:bodyPr/>
          <a:lstStyle/>
          <a:p>
            <a:pPr marL="901700" indent="-901700" algn="just">
              <a:buNone/>
            </a:pPr>
            <a:r>
              <a:rPr lang="en-GB" sz="1600" b="1" dirty="0">
                <a:solidFill>
                  <a:schemeClr val="tx2"/>
                </a:solidFill>
                <a:latin typeface="Calibri" panose="020F0502020204030204" pitchFamily="34" charset="0"/>
                <a:cs typeface="Calibri" panose="020F0502020204030204" pitchFamily="34" charset="0"/>
              </a:rPr>
              <a:t>Interviewer:</a:t>
            </a:r>
            <a:r>
              <a:rPr lang="pl-PL" sz="1600" b="1" dirty="0">
                <a:solidFill>
                  <a:schemeClr val="tx2"/>
                </a:solidFill>
                <a:latin typeface="Calibri" panose="020F0502020204030204" pitchFamily="34" charset="0"/>
                <a:cs typeface="Calibri" panose="020F0502020204030204" pitchFamily="34" charset="0"/>
              </a:rPr>
              <a:t> </a:t>
            </a:r>
            <a:r>
              <a:rPr lang="en-GB" sz="1600" dirty="0">
                <a:solidFill>
                  <a:schemeClr val="tx2"/>
                </a:solidFill>
                <a:latin typeface="Calibri" panose="020F0502020204030204" pitchFamily="34" charset="0"/>
                <a:cs typeface="Calibri" panose="020F0502020204030204" pitchFamily="34" charset="0"/>
              </a:rPr>
              <a:t>Today I’m talking to Paul Reedman from the Institute of Physics. Paul, could you tell us how popular Advanced Physics is with students?</a:t>
            </a:r>
            <a:endParaRPr lang="pl-PL" sz="1600" dirty="0">
              <a:solidFill>
                <a:schemeClr val="tx2"/>
              </a:solidFill>
              <a:latin typeface="Calibri" panose="020F0502020204030204" pitchFamily="34" charset="0"/>
              <a:cs typeface="Calibri" panose="020F0502020204030204" pitchFamily="34" charset="0"/>
            </a:endParaRPr>
          </a:p>
          <a:p>
            <a:pPr marL="901700" indent="-901700" algn="just">
              <a:buNone/>
            </a:pPr>
            <a:r>
              <a:rPr lang="en-GB" sz="1600" b="1" dirty="0">
                <a:solidFill>
                  <a:schemeClr val="tx2"/>
                </a:solidFill>
                <a:latin typeface="Calibri" panose="020F0502020204030204" pitchFamily="34" charset="0"/>
                <a:cs typeface="Calibri" panose="020F0502020204030204" pitchFamily="34" charset="0"/>
              </a:rPr>
              <a:t>Paul:</a:t>
            </a:r>
            <a:r>
              <a:rPr lang="pl-PL" sz="1600" b="1" dirty="0">
                <a:solidFill>
                  <a:schemeClr val="tx2"/>
                </a:solidFill>
                <a:latin typeface="Calibri" panose="020F0502020204030204" pitchFamily="34" charset="0"/>
                <a:cs typeface="Calibri" panose="020F0502020204030204" pitchFamily="34" charset="0"/>
              </a:rPr>
              <a:t> 	</a:t>
            </a:r>
            <a:r>
              <a:rPr lang="en-GB" sz="1600" dirty="0">
                <a:solidFill>
                  <a:schemeClr val="tx2"/>
                </a:solidFill>
                <a:latin typeface="Calibri" panose="020F0502020204030204" pitchFamily="34" charset="0"/>
                <a:cs typeface="Calibri" panose="020F0502020204030204" pitchFamily="34" charset="0"/>
              </a:rPr>
              <a:t>Figures published this morning show, for the sixth consecutive year, an increase in the number of students taking this course, which is surprising when I think about my own generation and how apprehensive of science subjects we were. Most of my peers didn’t want to have anything to do with science, but it’s definitely not the case nowadays. According to the survey of the Institute of Physics, for the first time since 2002, Advanced Physics is back in the top five most popular subjects. The total number of students entered for the course went up by 6.5% in 2012. My view is that this is mostly due to students thinking more about their future employment prospects. There are plenty of job opportunities in this sector, especially in nuclear power plants and biomedicine and I guess it might be one of the reasons why Advanced Physics has become “cool” again.</a:t>
            </a:r>
            <a:r>
              <a:rPr lang="pl-PL" sz="1600" dirty="0">
                <a:solidFill>
                  <a:schemeClr val="tx2"/>
                </a:solidFill>
                <a:latin typeface="Calibri" panose="020F0502020204030204" pitchFamily="34" charset="0"/>
                <a:cs typeface="Calibri" panose="020F0502020204030204" pitchFamily="34" charset="0"/>
              </a:rPr>
              <a:t> </a:t>
            </a:r>
            <a:endParaRPr lang="pl-PL" sz="1600" b="1" dirty="0">
              <a:solidFill>
                <a:schemeClr val="tx2"/>
              </a:solidFill>
              <a:latin typeface="Calibri" panose="020F0502020204030204" pitchFamily="34" charset="0"/>
              <a:cs typeface="Calibri" panose="020F0502020204030204" pitchFamily="34" charset="0"/>
            </a:endParaRPr>
          </a:p>
          <a:p>
            <a:pPr marL="0" indent="0">
              <a:buNone/>
            </a:pPr>
            <a:endParaRPr lang="pl-PL" sz="1600" b="1" dirty="0">
              <a:solidFill>
                <a:schemeClr val="tx2"/>
              </a:solidFill>
              <a:latin typeface="Calibri" panose="020F0502020204030204" pitchFamily="34" charset="0"/>
              <a:cs typeface="Calibri" panose="020F0502020204030204" pitchFamily="34" charset="0"/>
            </a:endParaRPr>
          </a:p>
          <a:p>
            <a:pPr marL="0" indent="0">
              <a:buNone/>
            </a:pPr>
            <a:r>
              <a:rPr lang="pl-PL" sz="1600" b="1" dirty="0">
                <a:solidFill>
                  <a:schemeClr val="tx2"/>
                </a:solidFill>
                <a:latin typeface="Calibri" panose="020F0502020204030204" pitchFamily="34" charset="0"/>
                <a:cs typeface="Calibri" panose="020F0502020204030204" pitchFamily="34" charset="0"/>
              </a:rPr>
              <a:t>1.3. </a:t>
            </a:r>
            <a:r>
              <a:rPr lang="en-GB" sz="1600" b="1" dirty="0">
                <a:solidFill>
                  <a:schemeClr val="tx2"/>
                </a:solidFill>
                <a:latin typeface="Calibri" panose="020F0502020204030204" pitchFamily="34" charset="0"/>
                <a:cs typeface="Calibri" panose="020F0502020204030204" pitchFamily="34" charset="0"/>
              </a:rPr>
              <a:t>Which of the following is stated in the interview as </a:t>
            </a:r>
            <a:r>
              <a:rPr lang="en-GB" sz="1600" b="1" u="sng" dirty="0">
                <a:solidFill>
                  <a:schemeClr val="tx2"/>
                </a:solidFill>
                <a:latin typeface="Calibri" panose="020F0502020204030204" pitchFamily="34" charset="0"/>
                <a:cs typeface="Calibri" panose="020F0502020204030204" pitchFamily="34" charset="0"/>
              </a:rPr>
              <a:t>a fact</a:t>
            </a:r>
            <a:r>
              <a:rPr lang="en-GB" sz="1600" b="1" dirty="0">
                <a:solidFill>
                  <a:schemeClr val="tx2"/>
                </a:solidFill>
                <a:latin typeface="Calibri" panose="020F0502020204030204" pitchFamily="34" charset="0"/>
                <a:cs typeface="Calibri" panose="020F0502020204030204" pitchFamily="34" charset="0"/>
              </a:rPr>
              <a:t>, and not an opinion?</a:t>
            </a:r>
            <a:endParaRPr lang="pl-PL" sz="1600" dirty="0">
              <a:solidFill>
                <a:schemeClr val="tx2"/>
              </a:solidFill>
              <a:latin typeface="Calibri" panose="020F0502020204030204" pitchFamily="34" charset="0"/>
              <a:cs typeface="Calibri" panose="020F0502020204030204" pitchFamily="34" charset="0"/>
            </a:endParaRPr>
          </a:p>
          <a:p>
            <a:pPr marL="274638" indent="0">
              <a:buNone/>
            </a:pPr>
            <a:r>
              <a:rPr lang="pl-PL" sz="1600" b="1" dirty="0">
                <a:solidFill>
                  <a:schemeClr val="tx2"/>
                </a:solidFill>
                <a:latin typeface="Calibri" panose="020F0502020204030204" pitchFamily="34" charset="0"/>
                <a:cs typeface="Calibri" panose="020F0502020204030204" pitchFamily="34" charset="0"/>
              </a:rPr>
              <a:t>A. </a:t>
            </a:r>
            <a:r>
              <a:rPr lang="en-GB" sz="1600" dirty="0">
                <a:solidFill>
                  <a:schemeClr val="tx2"/>
                </a:solidFill>
                <a:latin typeface="Calibri" panose="020F0502020204030204" pitchFamily="34" charset="0"/>
                <a:cs typeface="Calibri" panose="020F0502020204030204" pitchFamily="34" charset="0"/>
              </a:rPr>
              <a:t>Advanced Physics is now one of the five most popular courses taken by students.</a:t>
            </a:r>
            <a:endParaRPr lang="pl-PL" sz="1600" dirty="0">
              <a:solidFill>
                <a:schemeClr val="tx2"/>
              </a:solidFill>
              <a:latin typeface="Calibri" panose="020F0502020204030204" pitchFamily="34" charset="0"/>
              <a:cs typeface="Calibri" panose="020F0502020204030204" pitchFamily="34" charset="0"/>
            </a:endParaRPr>
          </a:p>
          <a:p>
            <a:pPr marL="274638" indent="0">
              <a:buNone/>
            </a:pPr>
            <a:r>
              <a:rPr lang="pl-PL" sz="1600" b="1" dirty="0">
                <a:solidFill>
                  <a:schemeClr val="tx2"/>
                </a:solidFill>
                <a:latin typeface="Calibri" panose="020F0502020204030204" pitchFamily="34" charset="0"/>
                <a:cs typeface="Calibri" panose="020F0502020204030204" pitchFamily="34" charset="0"/>
              </a:rPr>
              <a:t>B. </a:t>
            </a:r>
            <a:r>
              <a:rPr lang="en-GB" sz="1600" dirty="0">
                <a:solidFill>
                  <a:schemeClr val="tx2"/>
                </a:solidFill>
                <a:latin typeface="Calibri" panose="020F0502020204030204" pitchFamily="34" charset="0"/>
                <a:cs typeface="Calibri" panose="020F0502020204030204" pitchFamily="34" charset="0"/>
              </a:rPr>
              <a:t>Advanced Physics is usually taken with future career prospects in mind. </a:t>
            </a:r>
            <a:endParaRPr lang="pl-PL" sz="1600" dirty="0">
              <a:solidFill>
                <a:schemeClr val="tx2"/>
              </a:solidFill>
              <a:latin typeface="Calibri" panose="020F0502020204030204" pitchFamily="34" charset="0"/>
              <a:cs typeface="Calibri" panose="020F0502020204030204" pitchFamily="34" charset="0"/>
            </a:endParaRPr>
          </a:p>
          <a:p>
            <a:pPr marL="274638" indent="0">
              <a:buNone/>
            </a:pPr>
            <a:r>
              <a:rPr lang="pl-PL" sz="1600" b="1" dirty="0">
                <a:solidFill>
                  <a:schemeClr val="tx2"/>
                </a:solidFill>
                <a:latin typeface="Calibri" panose="020F0502020204030204" pitchFamily="34" charset="0"/>
                <a:cs typeface="Calibri" panose="020F0502020204030204" pitchFamily="34" charset="0"/>
              </a:rPr>
              <a:t>C. </a:t>
            </a:r>
            <a:r>
              <a:rPr lang="en-GB" sz="1600" dirty="0">
                <a:solidFill>
                  <a:schemeClr val="tx2"/>
                </a:solidFill>
                <a:latin typeface="Calibri" panose="020F0502020204030204" pitchFamily="34" charset="0"/>
                <a:cs typeface="Calibri" panose="020F0502020204030204" pitchFamily="34" charset="0"/>
              </a:rPr>
              <a:t>Students feel more and more apprehensive about taking Advanced Physics.</a:t>
            </a:r>
            <a:endParaRPr lang="pl-PL" sz="1600" dirty="0">
              <a:solidFill>
                <a:schemeClr val="tx2"/>
              </a:solidFill>
              <a:latin typeface="Calibri" panose="020F0502020204030204" pitchFamily="34" charset="0"/>
              <a:cs typeface="Calibri" panose="020F0502020204030204" pitchFamily="34" charset="0"/>
            </a:endParaRPr>
          </a:p>
          <a:p>
            <a:pPr marL="0" indent="0" algn="just">
              <a:buNone/>
            </a:pPr>
            <a:endParaRPr lang="pl-PL" sz="1600" b="1" dirty="0">
              <a:solidFill>
                <a:srgbClr val="C00000"/>
              </a:solidFill>
              <a:latin typeface="Calibri" panose="020F0502020204030204" pitchFamily="34" charset="0"/>
              <a:cs typeface="Calibri" panose="020F0502020204030204" pitchFamily="34" charset="0"/>
            </a:endParaRPr>
          </a:p>
        </p:txBody>
      </p:sp>
      <p:sp>
        <p:nvSpPr>
          <p:cNvPr id="2" name="Symbol zastępczy numeru slajdu 1">
            <a:extLst>
              <a:ext uri="{FF2B5EF4-FFF2-40B4-BE49-F238E27FC236}">
                <a16:creationId xmlns:a16="http://schemas.microsoft.com/office/drawing/2014/main" xmlns="" id="{5264D71C-EFCC-4A6B-B173-3FE99B0A62D7}"/>
              </a:ext>
            </a:extLst>
          </p:cNvPr>
          <p:cNvSpPr>
            <a:spLocks noGrp="1"/>
          </p:cNvSpPr>
          <p:nvPr>
            <p:ph type="sldNum" sz="quarter" idx="12"/>
          </p:nvPr>
        </p:nvSpPr>
        <p:spPr/>
        <p:txBody>
          <a:bodyPr/>
          <a:lstStyle/>
          <a:p>
            <a:fld id="{7E5C8F2F-703E-4019-888D-80883A8C948E}" type="slidenum">
              <a:rPr lang="pl-PL" altLang="pl-PL" smtClean="0"/>
              <a:pPr/>
              <a:t>37</a:t>
            </a:fld>
            <a:endParaRPr lang="pl-PL" altLang="pl-PL"/>
          </a:p>
        </p:txBody>
      </p:sp>
    </p:spTree>
    <p:extLst>
      <p:ext uri="{BB962C8B-B14F-4D97-AF65-F5344CB8AC3E}">
        <p14:creationId xmlns:p14="http://schemas.microsoft.com/office/powerpoint/2010/main" val="1694523242"/>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ZAKRES TEMATYCZNY </a:t>
            </a:r>
            <a:br>
              <a:rPr lang="pl-PL" altLang="pl-PL" sz="2800" b="1" dirty="0">
                <a:latin typeface="Calibri" panose="020F0502020204030204" pitchFamily="34" charset="0"/>
              </a:rPr>
            </a:br>
            <a:r>
              <a:rPr lang="pl-PL" altLang="pl-PL" sz="2800" b="1" dirty="0">
                <a:latin typeface="Calibri" panose="020F0502020204030204" pitchFamily="34" charset="0"/>
              </a:rPr>
              <a:t>ZADANIE 5.</a:t>
            </a:r>
            <a:r>
              <a:rPr lang="pl-PL" altLang="pl-PL" sz="2800" b="1" dirty="0">
                <a:solidFill>
                  <a:srgbClr val="C00000"/>
                </a:solidFill>
                <a:latin typeface="Calibri" panose="020F0502020204030204" pitchFamily="34" charset="0"/>
              </a:rPr>
              <a:t/>
            </a:r>
            <a:br>
              <a:rPr lang="pl-PL" altLang="pl-PL" sz="2800" b="1" dirty="0">
                <a:solidFill>
                  <a:srgbClr val="C00000"/>
                </a:solidFill>
                <a:latin typeface="Calibri" panose="020F0502020204030204" pitchFamily="34" charset="0"/>
              </a:rPr>
            </a:br>
            <a:r>
              <a:rPr lang="pl-PL" altLang="pl-PL" sz="2800" b="1" dirty="0">
                <a:latin typeface="Calibri" panose="020F0502020204030204" pitchFamily="34" charset="0"/>
              </a:rPr>
              <a:t>POZIOM ROZSZERZONY</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4" name="Symbol zastępczy zawartości 3">
            <a:extLst>
              <a:ext uri="{FF2B5EF4-FFF2-40B4-BE49-F238E27FC236}">
                <a16:creationId xmlns:a16="http://schemas.microsoft.com/office/drawing/2014/main" xmlns="" id="{E0DDDAEB-11AD-40B9-B693-C13C04D8AAC0}"/>
              </a:ext>
            </a:extLst>
          </p:cNvPr>
          <p:cNvSpPr>
            <a:spLocks noGrp="1"/>
          </p:cNvSpPr>
          <p:nvPr>
            <p:ph idx="1"/>
          </p:nvPr>
        </p:nvSpPr>
        <p:spPr/>
        <p:txBody>
          <a:bodyPr/>
          <a:lstStyle/>
          <a:p>
            <a:pPr marL="901700" indent="-901700" algn="just">
              <a:buNone/>
            </a:pPr>
            <a:r>
              <a:rPr lang="en-GB" sz="1600" b="1" dirty="0">
                <a:solidFill>
                  <a:schemeClr val="tx2"/>
                </a:solidFill>
                <a:latin typeface="Calibri" panose="020F0502020204030204" pitchFamily="34" charset="0"/>
                <a:cs typeface="Calibri" panose="020F0502020204030204" pitchFamily="34" charset="0"/>
              </a:rPr>
              <a:t>Interviewer:</a:t>
            </a:r>
            <a:r>
              <a:rPr lang="pl-PL" sz="1600" b="1" dirty="0">
                <a:solidFill>
                  <a:schemeClr val="tx2"/>
                </a:solidFill>
                <a:latin typeface="Calibri" panose="020F0502020204030204" pitchFamily="34" charset="0"/>
                <a:cs typeface="Calibri" panose="020F0502020204030204" pitchFamily="34" charset="0"/>
              </a:rPr>
              <a:t> </a:t>
            </a:r>
            <a:r>
              <a:rPr lang="en-GB" sz="1600" dirty="0">
                <a:solidFill>
                  <a:schemeClr val="tx2"/>
                </a:solidFill>
                <a:latin typeface="Calibri" panose="020F0502020204030204" pitchFamily="34" charset="0"/>
                <a:cs typeface="Calibri" panose="020F0502020204030204" pitchFamily="34" charset="0"/>
              </a:rPr>
              <a:t>Today I’m talking to Paul Reedman from the Institute of Physics. Paul, could you tell us how popular Advanced Physics is with students?</a:t>
            </a:r>
            <a:endParaRPr lang="pl-PL" sz="1600" dirty="0">
              <a:solidFill>
                <a:schemeClr val="tx2"/>
              </a:solidFill>
              <a:latin typeface="Calibri" panose="020F0502020204030204" pitchFamily="34" charset="0"/>
              <a:cs typeface="Calibri" panose="020F0502020204030204" pitchFamily="34" charset="0"/>
            </a:endParaRPr>
          </a:p>
          <a:p>
            <a:pPr marL="901700" indent="-901700" algn="just">
              <a:buNone/>
            </a:pPr>
            <a:r>
              <a:rPr lang="en-GB" sz="1600" b="1" dirty="0">
                <a:solidFill>
                  <a:schemeClr val="tx2"/>
                </a:solidFill>
                <a:latin typeface="Calibri" panose="020F0502020204030204" pitchFamily="34" charset="0"/>
                <a:cs typeface="Calibri" panose="020F0502020204030204" pitchFamily="34" charset="0"/>
              </a:rPr>
              <a:t>Paul:</a:t>
            </a:r>
            <a:r>
              <a:rPr lang="pl-PL" sz="1600" b="1" dirty="0">
                <a:solidFill>
                  <a:schemeClr val="tx2"/>
                </a:solidFill>
                <a:latin typeface="Calibri" panose="020F0502020204030204" pitchFamily="34" charset="0"/>
                <a:cs typeface="Calibri" panose="020F0502020204030204" pitchFamily="34" charset="0"/>
              </a:rPr>
              <a:t> 	</a:t>
            </a:r>
            <a:r>
              <a:rPr lang="en-GB" sz="1600" dirty="0">
                <a:solidFill>
                  <a:schemeClr val="tx2"/>
                </a:solidFill>
                <a:latin typeface="Calibri" panose="020F0502020204030204" pitchFamily="34" charset="0"/>
                <a:cs typeface="Calibri" panose="020F0502020204030204" pitchFamily="34" charset="0"/>
              </a:rPr>
              <a:t>Figures published this morning show, for the sixth consecutive year, an increase in the number of students taking this course, which is surprising when I think about my own generation and how apprehensive of science subjects we were. Most of my peers didn’t want to have anything to do with science, but it’s definitely not the case nowadays. According to the survey of the Institute of Physics, for the first time since 2002, Advanced Physics is back in the top five most popular subjects. The total number of students entered for the course went up by 6.5% in 2012. </a:t>
            </a:r>
            <a:r>
              <a:rPr lang="en-GB" sz="1600" dirty="0">
                <a:highlight>
                  <a:srgbClr val="FFFF00"/>
                </a:highlight>
                <a:latin typeface="Calibri" panose="020F0502020204030204" pitchFamily="34" charset="0"/>
                <a:cs typeface="Calibri" panose="020F0502020204030204" pitchFamily="34" charset="0"/>
              </a:rPr>
              <a:t>My view is that this is mostly due to students thinking more about their future employment prospects. There are plenty of job opportunities in this sector, especially in nuclear power plants and biomedicine and I guess it might be one of the reasons why Advanced Physics has become “cool” again.</a:t>
            </a:r>
            <a:r>
              <a:rPr lang="pl-PL" sz="1600" dirty="0">
                <a:highlight>
                  <a:srgbClr val="FFFF00"/>
                </a:highlight>
                <a:latin typeface="Calibri" panose="020F0502020204030204" pitchFamily="34" charset="0"/>
                <a:cs typeface="Calibri" panose="020F0502020204030204" pitchFamily="34" charset="0"/>
              </a:rPr>
              <a:t> </a:t>
            </a:r>
            <a:endParaRPr lang="pl-PL" sz="1600" b="1" dirty="0">
              <a:highlight>
                <a:srgbClr val="FFFF00"/>
              </a:highlight>
              <a:latin typeface="Calibri" panose="020F0502020204030204" pitchFamily="34" charset="0"/>
              <a:cs typeface="Calibri" panose="020F0502020204030204" pitchFamily="34" charset="0"/>
            </a:endParaRPr>
          </a:p>
          <a:p>
            <a:pPr marL="0" indent="0">
              <a:buNone/>
            </a:pPr>
            <a:endParaRPr lang="pl-PL" sz="1600" b="1" dirty="0">
              <a:solidFill>
                <a:schemeClr val="tx2"/>
              </a:solidFill>
              <a:latin typeface="Calibri" panose="020F0502020204030204" pitchFamily="34" charset="0"/>
              <a:cs typeface="Calibri" panose="020F0502020204030204" pitchFamily="34" charset="0"/>
            </a:endParaRPr>
          </a:p>
          <a:p>
            <a:pPr marL="0" indent="0">
              <a:buNone/>
            </a:pPr>
            <a:r>
              <a:rPr lang="pl-PL" sz="1600" b="1" dirty="0">
                <a:solidFill>
                  <a:schemeClr val="tx2"/>
                </a:solidFill>
                <a:latin typeface="Calibri" panose="020F0502020204030204" pitchFamily="34" charset="0"/>
                <a:cs typeface="Calibri" panose="020F0502020204030204" pitchFamily="34" charset="0"/>
              </a:rPr>
              <a:t>1.3. </a:t>
            </a:r>
            <a:r>
              <a:rPr lang="en-GB" sz="1600" b="1" dirty="0">
                <a:solidFill>
                  <a:schemeClr val="tx2"/>
                </a:solidFill>
                <a:latin typeface="Calibri" panose="020F0502020204030204" pitchFamily="34" charset="0"/>
                <a:cs typeface="Calibri" panose="020F0502020204030204" pitchFamily="34" charset="0"/>
              </a:rPr>
              <a:t>Which of the following is stated in the interview as </a:t>
            </a:r>
            <a:r>
              <a:rPr lang="en-GB" sz="1600" b="1" u="sng" dirty="0">
                <a:solidFill>
                  <a:schemeClr val="tx2"/>
                </a:solidFill>
                <a:latin typeface="Calibri" panose="020F0502020204030204" pitchFamily="34" charset="0"/>
                <a:cs typeface="Calibri" panose="020F0502020204030204" pitchFamily="34" charset="0"/>
              </a:rPr>
              <a:t>a fact</a:t>
            </a:r>
            <a:r>
              <a:rPr lang="en-GB" sz="1600" b="1" dirty="0">
                <a:solidFill>
                  <a:schemeClr val="tx2"/>
                </a:solidFill>
                <a:latin typeface="Calibri" panose="020F0502020204030204" pitchFamily="34" charset="0"/>
                <a:cs typeface="Calibri" panose="020F0502020204030204" pitchFamily="34" charset="0"/>
              </a:rPr>
              <a:t>, and not an opinion?</a:t>
            </a:r>
            <a:endParaRPr lang="pl-PL" sz="1600" dirty="0">
              <a:solidFill>
                <a:schemeClr val="tx2"/>
              </a:solidFill>
              <a:latin typeface="Calibri" panose="020F0502020204030204" pitchFamily="34" charset="0"/>
              <a:cs typeface="Calibri" panose="020F0502020204030204" pitchFamily="34" charset="0"/>
            </a:endParaRPr>
          </a:p>
          <a:p>
            <a:pPr marL="274638" indent="0">
              <a:buNone/>
            </a:pPr>
            <a:r>
              <a:rPr lang="pl-PL" sz="1600" b="1" dirty="0">
                <a:solidFill>
                  <a:srgbClr val="00B050"/>
                </a:solidFill>
                <a:latin typeface="Calibri" panose="020F0502020204030204" pitchFamily="34" charset="0"/>
                <a:cs typeface="Calibri" panose="020F0502020204030204" pitchFamily="34" charset="0"/>
              </a:rPr>
              <a:t>A. </a:t>
            </a:r>
            <a:r>
              <a:rPr lang="en-GB" sz="1600" dirty="0">
                <a:solidFill>
                  <a:srgbClr val="00B050"/>
                </a:solidFill>
                <a:latin typeface="Calibri" panose="020F0502020204030204" pitchFamily="34" charset="0"/>
                <a:cs typeface="Calibri" panose="020F0502020204030204" pitchFamily="34" charset="0"/>
              </a:rPr>
              <a:t>Advanced Physics is now one of the five most popular courses taken by students.</a:t>
            </a:r>
            <a:endParaRPr lang="pl-PL" sz="1600" dirty="0">
              <a:solidFill>
                <a:srgbClr val="00B050"/>
              </a:solidFill>
              <a:latin typeface="Calibri" panose="020F0502020204030204" pitchFamily="34" charset="0"/>
              <a:cs typeface="Calibri" panose="020F0502020204030204" pitchFamily="34" charset="0"/>
            </a:endParaRPr>
          </a:p>
          <a:p>
            <a:pPr marL="274638" indent="0">
              <a:buNone/>
            </a:pPr>
            <a:r>
              <a:rPr lang="pl-PL" sz="1600" b="1" dirty="0">
                <a:solidFill>
                  <a:schemeClr val="tx2"/>
                </a:solidFill>
                <a:highlight>
                  <a:srgbClr val="FFFF00"/>
                </a:highlight>
                <a:latin typeface="Calibri" panose="020F0502020204030204" pitchFamily="34" charset="0"/>
                <a:cs typeface="Calibri" panose="020F0502020204030204" pitchFamily="34" charset="0"/>
              </a:rPr>
              <a:t>B. </a:t>
            </a:r>
            <a:r>
              <a:rPr lang="en-GB" sz="1600" dirty="0">
                <a:solidFill>
                  <a:schemeClr val="tx2"/>
                </a:solidFill>
                <a:highlight>
                  <a:srgbClr val="FFFF00"/>
                </a:highlight>
                <a:latin typeface="Calibri" panose="020F0502020204030204" pitchFamily="34" charset="0"/>
                <a:cs typeface="Calibri" panose="020F0502020204030204" pitchFamily="34" charset="0"/>
              </a:rPr>
              <a:t>Advanced Physics is usually taken with future career prospects in mind. </a:t>
            </a:r>
            <a:endParaRPr lang="pl-PL" sz="1600" dirty="0">
              <a:solidFill>
                <a:schemeClr val="tx2"/>
              </a:solidFill>
              <a:highlight>
                <a:srgbClr val="FFFF00"/>
              </a:highlight>
              <a:latin typeface="Calibri" panose="020F0502020204030204" pitchFamily="34" charset="0"/>
              <a:cs typeface="Calibri" panose="020F0502020204030204" pitchFamily="34" charset="0"/>
            </a:endParaRPr>
          </a:p>
          <a:p>
            <a:pPr marL="274638" indent="0">
              <a:buNone/>
            </a:pPr>
            <a:r>
              <a:rPr lang="pl-PL" sz="1600" b="1" dirty="0">
                <a:solidFill>
                  <a:schemeClr val="tx2"/>
                </a:solidFill>
                <a:latin typeface="Calibri" panose="020F0502020204030204" pitchFamily="34" charset="0"/>
                <a:cs typeface="Calibri" panose="020F0502020204030204" pitchFamily="34" charset="0"/>
              </a:rPr>
              <a:t>C. </a:t>
            </a:r>
            <a:r>
              <a:rPr lang="en-GB" sz="1600" dirty="0">
                <a:solidFill>
                  <a:schemeClr val="tx2"/>
                </a:solidFill>
                <a:latin typeface="Calibri" panose="020F0502020204030204" pitchFamily="34" charset="0"/>
                <a:cs typeface="Calibri" panose="020F0502020204030204" pitchFamily="34" charset="0"/>
              </a:rPr>
              <a:t>Students feel more and more apprehensive about taking Advanced Physics.</a:t>
            </a:r>
            <a:endParaRPr lang="pl-PL" sz="1600" dirty="0">
              <a:solidFill>
                <a:schemeClr val="tx2"/>
              </a:solidFill>
              <a:latin typeface="Calibri" panose="020F0502020204030204" pitchFamily="34" charset="0"/>
              <a:cs typeface="Calibri" panose="020F0502020204030204" pitchFamily="34" charset="0"/>
            </a:endParaRPr>
          </a:p>
          <a:p>
            <a:pPr marL="0" indent="0" algn="just">
              <a:buNone/>
            </a:pPr>
            <a:endParaRPr lang="pl-PL" sz="1600" b="1" dirty="0">
              <a:solidFill>
                <a:srgbClr val="C00000"/>
              </a:solidFill>
              <a:latin typeface="Calibri" panose="020F0502020204030204" pitchFamily="34" charset="0"/>
              <a:cs typeface="Calibri" panose="020F0502020204030204" pitchFamily="34" charset="0"/>
            </a:endParaRPr>
          </a:p>
        </p:txBody>
      </p:sp>
      <p:sp>
        <p:nvSpPr>
          <p:cNvPr id="2" name="Symbol zastępczy numeru slajdu 1">
            <a:extLst>
              <a:ext uri="{FF2B5EF4-FFF2-40B4-BE49-F238E27FC236}">
                <a16:creationId xmlns:a16="http://schemas.microsoft.com/office/drawing/2014/main" xmlns="" id="{73BC9279-E3EA-4544-A0A3-E7EDB1097080}"/>
              </a:ext>
            </a:extLst>
          </p:cNvPr>
          <p:cNvSpPr>
            <a:spLocks noGrp="1"/>
          </p:cNvSpPr>
          <p:nvPr>
            <p:ph type="sldNum" sz="quarter" idx="12"/>
          </p:nvPr>
        </p:nvSpPr>
        <p:spPr/>
        <p:txBody>
          <a:bodyPr/>
          <a:lstStyle/>
          <a:p>
            <a:fld id="{7E5C8F2F-703E-4019-888D-80883A8C948E}" type="slidenum">
              <a:rPr lang="pl-PL" altLang="pl-PL" smtClean="0"/>
              <a:pPr/>
              <a:t>38</a:t>
            </a:fld>
            <a:endParaRPr lang="pl-PL" altLang="pl-PL"/>
          </a:p>
        </p:txBody>
      </p:sp>
    </p:spTree>
    <p:extLst>
      <p:ext uri="{BB962C8B-B14F-4D97-AF65-F5344CB8AC3E}">
        <p14:creationId xmlns:p14="http://schemas.microsoft.com/office/powerpoint/2010/main" val="2035126322"/>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ctrTitle" idx="4294967295"/>
          </p:nvPr>
        </p:nvSpPr>
        <p:spPr>
          <a:xfrm>
            <a:off x="900113" y="617538"/>
            <a:ext cx="7804150" cy="1296987"/>
          </a:xfrm>
          <a:noFill/>
        </p:spPr>
        <p:txBody>
          <a:bodyPr/>
          <a:lstStyle/>
          <a:p>
            <a:r>
              <a:rPr lang="pl-PL" altLang="pl-PL" sz="2800" b="1" dirty="0">
                <a:latin typeface="Calibri" panose="020F0502020204030204" pitchFamily="34" charset="0"/>
              </a:rPr>
              <a:t>KLUCZOWE ZMIANY</a:t>
            </a:r>
            <a:br>
              <a:rPr lang="pl-PL" altLang="pl-PL" sz="2800" b="1" dirty="0">
                <a:latin typeface="Calibri" panose="020F0502020204030204" pitchFamily="34" charset="0"/>
              </a:rPr>
            </a:br>
            <a:r>
              <a:rPr lang="pl-PL" altLang="pl-PL" sz="2800" b="1" dirty="0">
                <a:latin typeface="Calibri" panose="020F0502020204030204" pitchFamily="34" charset="0"/>
              </a:rPr>
              <a:t>W ZAKRESIE ŚRODKÓW GRAMATYCZNYCH</a:t>
            </a:r>
            <a:br>
              <a:rPr lang="pl-PL" altLang="pl-PL" sz="2800" b="1" dirty="0">
                <a:latin typeface="Calibri" panose="020F0502020204030204" pitchFamily="34" charset="0"/>
              </a:rPr>
            </a:br>
            <a:endParaRPr lang="pl-PL" altLang="pl-PL" sz="2800" b="1" dirty="0">
              <a:latin typeface="Calibri" panose="020F0502020204030204" pitchFamily="34" charset="0"/>
            </a:endParaRP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 name="pole tekstowe 5">
            <a:extLst>
              <a:ext uri="{FF2B5EF4-FFF2-40B4-BE49-F238E27FC236}">
                <a16:creationId xmlns:a16="http://schemas.microsoft.com/office/drawing/2014/main" xmlns="" id="{36AC5053-84CE-43A6-9FDA-1CA0B61F1759}"/>
              </a:ext>
            </a:extLst>
          </p:cNvPr>
          <p:cNvSpPr txBox="1"/>
          <p:nvPr/>
        </p:nvSpPr>
        <p:spPr>
          <a:xfrm>
            <a:off x="373856" y="2204864"/>
            <a:ext cx="8396288" cy="138499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l-PL"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ograniczony / dostosowany zakres </a:t>
            </a:r>
            <a:r>
              <a:rPr lang="pl-PL" sz="2800" dirty="0">
                <a:solidFill>
                  <a:srgbClr val="000000"/>
                </a:solidFill>
                <a:latin typeface="Calibri" panose="020F0502020204030204" pitchFamily="34" charset="0"/>
                <a:cs typeface="Calibri" panose="020F0502020204030204" pitchFamily="34" charset="0"/>
              </a:rPr>
              <a:t>środków</a:t>
            </a:r>
            <a:r>
              <a:rPr kumimoji="0" lang="pl-PL"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gramatycznych (opublikowanych w </a:t>
            </a:r>
            <a:r>
              <a:rPr kumimoji="0" lang="pl-PL" sz="28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Informatorach</a:t>
            </a:r>
            <a:r>
              <a:rPr kumimoji="0" lang="pl-PL"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br>
              <a:rPr kumimoji="0" lang="pl-PL"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pl-PL"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 egzaminie z poszczególnych języków)</a:t>
            </a:r>
          </a:p>
        </p:txBody>
      </p:sp>
      <p:sp>
        <p:nvSpPr>
          <p:cNvPr id="2" name="Symbol zastępczy numeru slajdu 1">
            <a:extLst>
              <a:ext uri="{FF2B5EF4-FFF2-40B4-BE49-F238E27FC236}">
                <a16:creationId xmlns:a16="http://schemas.microsoft.com/office/drawing/2014/main" xmlns="" id="{6AA53836-142A-4B35-BB77-404A362369BB}"/>
              </a:ext>
            </a:extLst>
          </p:cNvPr>
          <p:cNvSpPr>
            <a:spLocks noGrp="1"/>
          </p:cNvSpPr>
          <p:nvPr>
            <p:ph type="sldNum" sz="quarter" idx="12"/>
          </p:nvPr>
        </p:nvSpPr>
        <p:spPr/>
        <p:txBody>
          <a:bodyPr/>
          <a:lstStyle/>
          <a:p>
            <a:fld id="{8F7E7CA3-0634-4129-A460-6CC925CE4CBA}" type="slidenum">
              <a:rPr lang="pl-PL" altLang="pl-PL" smtClean="0"/>
              <a:pPr/>
              <a:t>39</a:t>
            </a:fld>
            <a:endParaRPr lang="pl-PL" altLang="pl-PL"/>
          </a:p>
        </p:txBody>
      </p:sp>
    </p:spTree>
    <p:extLst>
      <p:ext uri="{BB962C8B-B14F-4D97-AF65-F5344CB8AC3E}">
        <p14:creationId xmlns:p14="http://schemas.microsoft.com/office/powerpoint/2010/main" val="265601455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ctrTitle" idx="4294967295"/>
          </p:nvPr>
        </p:nvSpPr>
        <p:spPr>
          <a:xfrm>
            <a:off x="900113" y="617538"/>
            <a:ext cx="7804150" cy="1296987"/>
          </a:xfrm>
          <a:noFill/>
        </p:spPr>
        <p:txBody>
          <a:bodyPr/>
          <a:lstStyle/>
          <a:p>
            <a:r>
              <a:rPr lang="pl-PL" sz="2800" b="1" dirty="0">
                <a:solidFill>
                  <a:schemeClr val="tx1"/>
                </a:solidFill>
                <a:latin typeface="Calibri" panose="020F0502020204030204" pitchFamily="34" charset="0"/>
                <a:ea typeface="Tahoma" panose="020B0604030504040204" pitchFamily="34" charset="0"/>
                <a:cs typeface="Calibri" panose="020F0502020204030204" pitchFamily="34" charset="0"/>
              </a:rPr>
              <a:t>WYMAGANIA EGZAMINACYJNE </a:t>
            </a:r>
            <a:br>
              <a:rPr lang="pl-PL" sz="2800" b="1" dirty="0">
                <a:solidFill>
                  <a:schemeClr val="tx1"/>
                </a:solidFill>
                <a:latin typeface="Calibri" panose="020F0502020204030204" pitchFamily="34" charset="0"/>
                <a:ea typeface="Tahoma" panose="020B0604030504040204" pitchFamily="34" charset="0"/>
                <a:cs typeface="Calibri" panose="020F0502020204030204" pitchFamily="34" charset="0"/>
              </a:rPr>
            </a:br>
            <a:r>
              <a:rPr lang="pl-PL" sz="2800" b="1" dirty="0">
                <a:solidFill>
                  <a:schemeClr val="tx1"/>
                </a:solidFill>
                <a:latin typeface="Calibri" panose="020F0502020204030204" pitchFamily="34" charset="0"/>
                <a:ea typeface="Tahoma" panose="020B0604030504040204" pitchFamily="34" charset="0"/>
                <a:cs typeface="Calibri" panose="020F0502020204030204" pitchFamily="34" charset="0"/>
              </a:rPr>
              <a:t>A PODSTAWA PROGRAMOWA</a:t>
            </a:r>
            <a:endParaRPr lang="pl-PL" altLang="pl-PL" sz="3600" b="1" dirty="0">
              <a:latin typeface="Calibri" panose="020F0502020204030204" pitchFamily="34" charset="0"/>
              <a:cs typeface="Calibri" panose="020F0502020204030204" pitchFamily="34" charset="0"/>
            </a:endParaRP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5" name="pole tekstowe 4">
            <a:extLst>
              <a:ext uri="{FF2B5EF4-FFF2-40B4-BE49-F238E27FC236}">
                <a16:creationId xmlns:a16="http://schemas.microsoft.com/office/drawing/2014/main" xmlns="" id="{939F62A3-DCC3-4463-82AB-47325542DEB6}"/>
              </a:ext>
            </a:extLst>
          </p:cNvPr>
          <p:cNvSpPr txBox="1"/>
          <p:nvPr/>
        </p:nvSpPr>
        <p:spPr>
          <a:xfrm>
            <a:off x="680244" y="4378699"/>
            <a:ext cx="7783511" cy="2555123"/>
          </a:xfrm>
          <a:prstGeom prst="rect">
            <a:avLst/>
          </a:prstGeom>
          <a:noFill/>
        </p:spPr>
        <p:txBody>
          <a:bodyPr wrap="square" rtlCol="0">
            <a:spAutoFit/>
          </a:bodyPr>
          <a:lstStyle/>
          <a:p>
            <a:pPr lvl="0" algn="ctr">
              <a:lnSpc>
                <a:spcPct val="120000"/>
              </a:lnSpc>
              <a:spcBef>
                <a:spcPts val="600"/>
              </a:spcBef>
              <a:spcAft>
                <a:spcPts val="600"/>
              </a:spcAft>
              <a:buClr>
                <a:srgbClr val="90C226"/>
              </a:buClr>
              <a:buSzPct val="80000"/>
            </a:pPr>
            <a:r>
              <a:rPr lang="pl-PL" sz="3200" dirty="0">
                <a:latin typeface="Lato"/>
              </a:rPr>
              <a:t>Wymagania egzaminacyjne </a:t>
            </a:r>
            <a:br>
              <a:rPr lang="pl-PL" sz="3200" dirty="0">
                <a:latin typeface="Lato"/>
              </a:rPr>
            </a:br>
            <a:r>
              <a:rPr lang="pl-PL" sz="3200" b="1" dirty="0">
                <a:latin typeface="Lato"/>
              </a:rPr>
              <a:t>nie zastępują </a:t>
            </a:r>
            <a:br>
              <a:rPr lang="pl-PL" sz="3200" b="1" dirty="0">
                <a:latin typeface="Lato"/>
              </a:rPr>
            </a:br>
            <a:r>
              <a:rPr lang="pl-PL" sz="3200" i="1" dirty="0">
                <a:latin typeface="Lato"/>
              </a:rPr>
              <a:t>podstawy programowej</a:t>
            </a:r>
            <a:r>
              <a:rPr lang="pl-PL" sz="3200" dirty="0">
                <a:latin typeface="Lato"/>
              </a:rPr>
              <a:t>.</a:t>
            </a:r>
          </a:p>
          <a:p>
            <a:pPr lvl="0" algn="ctr">
              <a:lnSpc>
                <a:spcPct val="120000"/>
              </a:lnSpc>
              <a:spcBef>
                <a:spcPts val="600"/>
              </a:spcBef>
              <a:spcAft>
                <a:spcPts val="600"/>
              </a:spcAft>
              <a:buClr>
                <a:srgbClr val="90C226"/>
              </a:buClr>
              <a:buSzPct val="80000"/>
            </a:pPr>
            <a:endParaRPr lang="pl-PL" sz="3200" dirty="0">
              <a:latin typeface="Lato"/>
            </a:endParaRPr>
          </a:p>
        </p:txBody>
      </p:sp>
      <p:pic>
        <p:nvPicPr>
          <p:cNvPr id="2" name="Obraz 1">
            <a:extLst>
              <a:ext uri="{FF2B5EF4-FFF2-40B4-BE49-F238E27FC236}">
                <a16:creationId xmlns:a16="http://schemas.microsoft.com/office/drawing/2014/main" xmlns="" id="{A6CB5C4E-A21F-479B-BA41-8B434E9F8129}"/>
              </a:ext>
            </a:extLst>
          </p:cNvPr>
          <p:cNvPicPr>
            <a:picLocks noChangeAspect="1"/>
          </p:cNvPicPr>
          <p:nvPr/>
        </p:nvPicPr>
        <p:blipFill>
          <a:blip r:embed="rId4"/>
          <a:stretch>
            <a:fillRect/>
          </a:stretch>
        </p:blipFill>
        <p:spPr>
          <a:xfrm>
            <a:off x="233799" y="2222967"/>
            <a:ext cx="4408658" cy="1847290"/>
          </a:xfrm>
          <a:prstGeom prst="rect">
            <a:avLst/>
          </a:prstGeom>
        </p:spPr>
      </p:pic>
      <p:graphicFrame>
        <p:nvGraphicFramePr>
          <p:cNvPr id="3" name="Diagram 2">
            <a:extLst>
              <a:ext uri="{FF2B5EF4-FFF2-40B4-BE49-F238E27FC236}">
                <a16:creationId xmlns:a16="http://schemas.microsoft.com/office/drawing/2014/main" xmlns="" id="{B8F3B3AA-2B49-4922-AB8A-BFE79A8A82FC}"/>
              </a:ext>
            </a:extLst>
          </p:cNvPr>
          <p:cNvGraphicFramePr/>
          <p:nvPr>
            <p:extLst>
              <p:ext uri="{D42A27DB-BD31-4B8C-83A1-F6EECF244321}">
                <p14:modId xmlns:p14="http://schemas.microsoft.com/office/powerpoint/2010/main" val="1004259749"/>
              </p:ext>
            </p:extLst>
          </p:nvPr>
        </p:nvGraphicFramePr>
        <p:xfrm>
          <a:off x="3615003" y="2529829"/>
          <a:ext cx="2374369" cy="144732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6" name="Prostokąt 5">
            <a:extLst>
              <a:ext uri="{FF2B5EF4-FFF2-40B4-BE49-F238E27FC236}">
                <a16:creationId xmlns:a16="http://schemas.microsoft.com/office/drawing/2014/main" xmlns="" id="{F3E80036-833C-4360-91B9-3DF6E4BA1E4F}"/>
              </a:ext>
            </a:extLst>
          </p:cNvPr>
          <p:cNvSpPr/>
          <p:nvPr/>
        </p:nvSpPr>
        <p:spPr>
          <a:xfrm>
            <a:off x="6167142" y="2746766"/>
            <a:ext cx="2743059" cy="954107"/>
          </a:xfrm>
          <a:prstGeom prst="rect">
            <a:avLst/>
          </a:prstGeom>
        </p:spPr>
        <p:txBody>
          <a:bodyPr wrap="none">
            <a:spAutoFit/>
          </a:bodyPr>
          <a:lstStyle/>
          <a:p>
            <a:r>
              <a:rPr lang="pl-PL" sz="2800" b="1" dirty="0"/>
              <a:t>Wymagania </a:t>
            </a:r>
            <a:br>
              <a:rPr lang="pl-PL" sz="2800" b="1" dirty="0"/>
            </a:br>
            <a:r>
              <a:rPr lang="pl-PL" sz="2800" b="1" dirty="0"/>
              <a:t>egzaminacyjne</a:t>
            </a:r>
          </a:p>
        </p:txBody>
      </p:sp>
      <p:sp>
        <p:nvSpPr>
          <p:cNvPr id="4" name="Symbol zastępczy numeru slajdu 3">
            <a:extLst>
              <a:ext uri="{FF2B5EF4-FFF2-40B4-BE49-F238E27FC236}">
                <a16:creationId xmlns:a16="http://schemas.microsoft.com/office/drawing/2014/main" xmlns="" id="{37D6D395-C7DF-4B71-9096-EBB2EEB483D7}"/>
              </a:ext>
            </a:extLst>
          </p:cNvPr>
          <p:cNvSpPr>
            <a:spLocks noGrp="1"/>
          </p:cNvSpPr>
          <p:nvPr>
            <p:ph type="sldNum" sz="quarter" idx="12"/>
          </p:nvPr>
        </p:nvSpPr>
        <p:spPr/>
        <p:txBody>
          <a:bodyPr/>
          <a:lstStyle/>
          <a:p>
            <a:fld id="{8F7E7CA3-0634-4129-A460-6CC925CE4CBA}" type="slidenum">
              <a:rPr lang="pl-PL" altLang="pl-PL" smtClean="0"/>
              <a:pPr/>
              <a:t>4</a:t>
            </a:fld>
            <a:endParaRPr lang="pl-PL" altLang="pl-PL"/>
          </a:p>
        </p:txBody>
      </p:sp>
    </p:spTree>
    <p:extLst>
      <p:ext uri="{BB962C8B-B14F-4D97-AF65-F5344CB8AC3E}">
        <p14:creationId xmlns:p14="http://schemas.microsoft.com/office/powerpoint/2010/main" val="3378050543"/>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ctrTitle" idx="4294967295"/>
          </p:nvPr>
        </p:nvSpPr>
        <p:spPr>
          <a:xfrm>
            <a:off x="900113" y="617538"/>
            <a:ext cx="7804150" cy="1296987"/>
          </a:xfrm>
          <a:noFill/>
        </p:spPr>
        <p:txBody>
          <a:bodyPr/>
          <a:lstStyle/>
          <a:p>
            <a:r>
              <a:rPr lang="pl-PL" altLang="pl-PL" sz="2800" b="1" dirty="0">
                <a:latin typeface="Calibri" panose="020F0502020204030204" pitchFamily="34" charset="0"/>
              </a:rPr>
              <a:t>KLUCZOWE ZMIANY </a:t>
            </a:r>
            <a:br>
              <a:rPr lang="pl-PL" altLang="pl-PL" sz="2800" b="1" dirty="0">
                <a:latin typeface="Calibri" panose="020F0502020204030204" pitchFamily="34" charset="0"/>
              </a:rPr>
            </a:br>
            <a:r>
              <a:rPr lang="pl-PL" altLang="pl-PL" sz="2800" b="1" dirty="0">
                <a:latin typeface="Calibri" panose="020F0502020204030204" pitchFamily="34" charset="0"/>
              </a:rPr>
              <a:t>W ZAKRESIE ŚRODKOW GRAMATYCZNYCH</a:t>
            </a:r>
            <a:br>
              <a:rPr lang="pl-PL" altLang="pl-PL" sz="2800" b="1" dirty="0">
                <a:latin typeface="Calibri" panose="020F0502020204030204" pitchFamily="34" charset="0"/>
              </a:rPr>
            </a:br>
            <a:endParaRPr lang="pl-PL" altLang="pl-PL" sz="2800" b="1" dirty="0">
              <a:latin typeface="Calibri" panose="020F0502020204030204" pitchFamily="34" charset="0"/>
            </a:endParaRP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 name="pole tekstowe 5">
            <a:extLst>
              <a:ext uri="{FF2B5EF4-FFF2-40B4-BE49-F238E27FC236}">
                <a16:creationId xmlns:a16="http://schemas.microsoft.com/office/drawing/2014/main" xmlns="" id="{36AC5053-84CE-43A6-9FDA-1CA0B61F1759}"/>
              </a:ext>
            </a:extLst>
          </p:cNvPr>
          <p:cNvSpPr txBox="1"/>
          <p:nvPr/>
        </p:nvSpPr>
        <p:spPr>
          <a:xfrm>
            <a:off x="373856" y="1772816"/>
            <a:ext cx="8396288" cy="35394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pl-PL" sz="2800" u="sng" dirty="0">
                <a:solidFill>
                  <a:srgbClr val="000000"/>
                </a:solidFill>
                <a:latin typeface="Calibri" panose="020F0502020204030204" pitchFamily="34" charset="0"/>
                <a:cs typeface="Calibri" panose="020F0502020204030204" pitchFamily="34" charset="0"/>
              </a:rPr>
              <a:t>Zrezygnowano ze sprawdzania</a:t>
            </a:r>
            <a:r>
              <a:rPr lang="pl-PL" sz="2800" dirty="0">
                <a:solidFill>
                  <a:srgbClr val="000000"/>
                </a:solidFill>
                <a:latin typeface="Calibri" panose="020F0502020204030204" pitchFamily="34" charset="0"/>
                <a:cs typeface="Calibri" panose="020F0502020204030204" pitchFamily="34" charset="0"/>
              </a:rPr>
              <a:t>:</a:t>
            </a:r>
          </a:p>
          <a:p>
            <a:pPr marL="457200" marR="0" lvl="0" indent="-4572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defRPr/>
            </a:pPr>
            <a:r>
              <a:rPr lang="pl-PL" sz="2800" dirty="0">
                <a:solidFill>
                  <a:srgbClr val="000000"/>
                </a:solidFill>
                <a:latin typeface="Calibri" panose="020F0502020204030204" pitchFamily="34" charset="0"/>
                <a:cs typeface="Calibri" panose="020F0502020204030204" pitchFamily="34" charset="0"/>
              </a:rPr>
              <a:t>znajomości niektórych czasów gramatycznych rzadziej wykorzystywanych w typowych sytuacjach językowych (np. </a:t>
            </a:r>
            <a:r>
              <a:rPr lang="pl-PL" sz="2800" dirty="0" err="1">
                <a:solidFill>
                  <a:srgbClr val="000000"/>
                </a:solidFill>
                <a:latin typeface="Calibri" panose="020F0502020204030204" pitchFamily="34" charset="0"/>
                <a:cs typeface="Calibri" panose="020F0502020204030204" pitchFamily="34" charset="0"/>
              </a:rPr>
              <a:t>Present</a:t>
            </a:r>
            <a:r>
              <a:rPr lang="pl-PL" sz="2800" dirty="0">
                <a:solidFill>
                  <a:srgbClr val="000000"/>
                </a:solidFill>
                <a:latin typeface="Calibri" panose="020F0502020204030204" pitchFamily="34" charset="0"/>
                <a:cs typeface="Calibri" panose="020F0502020204030204" pitchFamily="34" charset="0"/>
              </a:rPr>
              <a:t> </a:t>
            </a:r>
            <a:r>
              <a:rPr lang="pl-PL" sz="2800" dirty="0" err="1">
                <a:solidFill>
                  <a:srgbClr val="000000"/>
                </a:solidFill>
                <a:latin typeface="Calibri" panose="020F0502020204030204" pitchFamily="34" charset="0"/>
                <a:cs typeface="Calibri" panose="020F0502020204030204" pitchFamily="34" charset="0"/>
              </a:rPr>
              <a:t>Continuous</a:t>
            </a:r>
            <a:r>
              <a:rPr lang="pl-PL" sz="2800" dirty="0">
                <a:solidFill>
                  <a:srgbClr val="000000"/>
                </a:solidFill>
                <a:latin typeface="Calibri" panose="020F0502020204030204" pitchFamily="34" charset="0"/>
                <a:cs typeface="Calibri" panose="020F0502020204030204" pitchFamily="34" charset="0"/>
              </a:rPr>
              <a:t> z </a:t>
            </a:r>
            <a:r>
              <a:rPr lang="pl-PL" sz="2800" i="1" dirty="0" err="1">
                <a:solidFill>
                  <a:srgbClr val="000000"/>
                </a:solidFill>
                <a:latin typeface="Calibri" panose="020F0502020204030204" pitchFamily="34" charset="0"/>
                <a:cs typeface="Calibri" panose="020F0502020204030204" pitchFamily="34" charset="0"/>
              </a:rPr>
              <a:t>always</a:t>
            </a:r>
            <a:r>
              <a:rPr lang="pl-PL" sz="2800" dirty="0">
                <a:solidFill>
                  <a:srgbClr val="000000"/>
                </a:solidFill>
                <a:latin typeface="Calibri" panose="020F0502020204030204" pitchFamily="34" charset="0"/>
                <a:cs typeface="Calibri" panose="020F0502020204030204" pitchFamily="34" charset="0"/>
              </a:rPr>
              <a:t>).</a:t>
            </a:r>
          </a:p>
          <a:p>
            <a:pPr marL="457200" marR="0" lvl="0" indent="-4572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defRPr/>
            </a:pPr>
            <a:r>
              <a:rPr lang="pl-PL" sz="2800" dirty="0">
                <a:solidFill>
                  <a:srgbClr val="000000"/>
                </a:solidFill>
                <a:latin typeface="Calibri" panose="020F0502020204030204" pitchFamily="34" charset="0"/>
                <a:cs typeface="Calibri" panose="020F0502020204030204" pitchFamily="34" charset="0"/>
              </a:rPr>
              <a:t>struktur gramatycznych mniej istotnych do skutecznej komunikacji w języku angielskim.</a:t>
            </a:r>
          </a:p>
          <a:p>
            <a:pPr marL="0" marR="0" lvl="0" indent="0" algn="l" defTabSz="914400" rtl="0" eaLnBrk="0" fontAlgn="base" latinLnBrk="0" hangingPunct="0">
              <a:lnSpc>
                <a:spcPct val="100000"/>
              </a:lnSpc>
              <a:spcBef>
                <a:spcPct val="0"/>
              </a:spcBef>
              <a:spcAft>
                <a:spcPct val="0"/>
              </a:spcAft>
              <a:buClrTx/>
              <a:buSzTx/>
              <a:buFontTx/>
              <a:buNone/>
              <a:tabLst/>
              <a:defRPr/>
            </a:pPr>
            <a:endParaRPr lang="pl-PL" sz="2800" dirty="0">
              <a:solidFill>
                <a:srgbClr val="000000"/>
              </a:solidFill>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 name="Symbol zastępczy numeru slajdu 1">
            <a:extLst>
              <a:ext uri="{FF2B5EF4-FFF2-40B4-BE49-F238E27FC236}">
                <a16:creationId xmlns:a16="http://schemas.microsoft.com/office/drawing/2014/main" xmlns="" id="{212E52CC-41E3-4C3C-80EA-CBA69A3EBABC}"/>
              </a:ext>
            </a:extLst>
          </p:cNvPr>
          <p:cNvSpPr>
            <a:spLocks noGrp="1"/>
          </p:cNvSpPr>
          <p:nvPr>
            <p:ph type="sldNum" sz="quarter" idx="12"/>
          </p:nvPr>
        </p:nvSpPr>
        <p:spPr/>
        <p:txBody>
          <a:bodyPr/>
          <a:lstStyle/>
          <a:p>
            <a:fld id="{8F7E7CA3-0634-4129-A460-6CC925CE4CBA}" type="slidenum">
              <a:rPr lang="pl-PL" altLang="pl-PL" smtClean="0"/>
              <a:pPr/>
              <a:t>40</a:t>
            </a:fld>
            <a:endParaRPr lang="pl-PL" altLang="pl-PL"/>
          </a:p>
        </p:txBody>
      </p:sp>
    </p:spTree>
    <p:extLst>
      <p:ext uri="{BB962C8B-B14F-4D97-AF65-F5344CB8AC3E}">
        <p14:creationId xmlns:p14="http://schemas.microsoft.com/office/powerpoint/2010/main" val="1491688568"/>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REDUKCJA ŚRODKÓW GRAMATYCZNYCH</a:t>
            </a:r>
          </a:p>
        </p:txBody>
      </p:sp>
      <p:graphicFrame>
        <p:nvGraphicFramePr>
          <p:cNvPr id="3" name="Symbol zastępczy zawartości 2">
            <a:extLst>
              <a:ext uri="{FF2B5EF4-FFF2-40B4-BE49-F238E27FC236}">
                <a16:creationId xmlns:a16="http://schemas.microsoft.com/office/drawing/2014/main" xmlns="" id="{9387A968-A6C7-4E16-B9EE-AA700EF89349}"/>
              </a:ext>
            </a:extLst>
          </p:cNvPr>
          <p:cNvGraphicFramePr>
            <a:graphicFrameLocks noGrp="1"/>
          </p:cNvGraphicFramePr>
          <p:nvPr>
            <p:ph idx="1"/>
            <p:extLst>
              <p:ext uri="{D42A27DB-BD31-4B8C-83A1-F6EECF244321}">
                <p14:modId xmlns:p14="http://schemas.microsoft.com/office/powerpoint/2010/main" val="291840365"/>
              </p:ext>
            </p:extLst>
          </p:nvPr>
        </p:nvGraphicFramePr>
        <p:xfrm>
          <a:off x="443163" y="1684339"/>
          <a:ext cx="8229600" cy="3866296"/>
        </p:xfrm>
        <a:graphic>
          <a:graphicData uri="http://schemas.openxmlformats.org/drawingml/2006/table">
            <a:tbl>
              <a:tblPr firstRow="1" bandRow="1">
                <a:tableStyleId>{5C22544A-7EE6-4342-B048-85BDC9FD1C3A}</a:tableStyleId>
              </a:tblPr>
              <a:tblGrid>
                <a:gridCol w="4056829">
                  <a:extLst>
                    <a:ext uri="{9D8B030D-6E8A-4147-A177-3AD203B41FA5}">
                      <a16:colId xmlns:a16="http://schemas.microsoft.com/office/drawing/2014/main" xmlns="" val="2543265330"/>
                    </a:ext>
                  </a:extLst>
                </a:gridCol>
                <a:gridCol w="4172771">
                  <a:extLst>
                    <a:ext uri="{9D8B030D-6E8A-4147-A177-3AD203B41FA5}">
                      <a16:colId xmlns:a16="http://schemas.microsoft.com/office/drawing/2014/main" xmlns="" val="38589811"/>
                    </a:ext>
                  </a:extLst>
                </a:gridCol>
              </a:tblGrid>
              <a:tr h="286573">
                <a:tc>
                  <a:txBody>
                    <a:bodyPr/>
                    <a:lstStyle/>
                    <a:p>
                      <a:pPr algn="ctr">
                        <a:lnSpc>
                          <a:spcPct val="115000"/>
                        </a:lnSpc>
                        <a:spcBef>
                          <a:spcPts val="300"/>
                        </a:spcBef>
                        <a:spcAft>
                          <a:spcPts val="300"/>
                        </a:spcAft>
                      </a:pPr>
                      <a:r>
                        <a:rPr lang="pl-PL"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POZIOM PODSTAWOWY</a:t>
                      </a:r>
                      <a:endParaRPr lang="pl-PL" sz="2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tc>
                <a:tc>
                  <a:txBody>
                    <a:bodyPr/>
                    <a:lstStyle/>
                    <a:p>
                      <a:pPr algn="ctr">
                        <a:lnSpc>
                          <a:spcPct val="115000"/>
                        </a:lnSpc>
                        <a:spcBef>
                          <a:spcPts val="300"/>
                        </a:spcBef>
                        <a:spcAft>
                          <a:spcPts val="300"/>
                        </a:spcAft>
                      </a:pPr>
                      <a:r>
                        <a:rPr lang="pl-PL"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POZIOM ROZSZERZONY</a:t>
                      </a:r>
                      <a:endParaRPr lang="pl-PL" sz="2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tc>
                <a:extLst>
                  <a:ext uri="{0D108BD9-81ED-4DB2-BD59-A6C34878D82A}">
                    <a16:rowId xmlns:a16="http://schemas.microsoft.com/office/drawing/2014/main" xmlns="" val="357805862"/>
                  </a:ext>
                </a:extLst>
              </a:tr>
              <a:tr h="785147">
                <a:tc>
                  <a:txBody>
                    <a:bodyPr/>
                    <a:lstStyle/>
                    <a:p>
                      <a:pPr>
                        <a:lnSpc>
                          <a:spcPct val="100000"/>
                        </a:lnSpc>
                        <a:spcBef>
                          <a:spcPts val="0"/>
                        </a:spcBef>
                        <a:spcAft>
                          <a:spcPts val="0"/>
                        </a:spcAft>
                      </a:pPr>
                      <a:r>
                        <a:rPr lang="en-US" sz="1900" b="1" dirty="0">
                          <a:effectLst/>
                          <a:latin typeface="Calibri" panose="020F0502020204030204" pitchFamily="34" charset="0"/>
                          <a:ea typeface="Calibri" panose="020F0502020204030204" pitchFamily="34" charset="0"/>
                          <a:cs typeface="Calibri" panose="020F0502020204030204" pitchFamily="34" charset="0"/>
                        </a:rPr>
                        <a:t>Present Perfect Continuous</a:t>
                      </a:r>
                      <a:r>
                        <a:rPr lang="pl-PL" sz="1900" b="1" dirty="0">
                          <a:effectLst/>
                          <a:latin typeface="Calibri" panose="020F0502020204030204" pitchFamily="34" charset="0"/>
                          <a:ea typeface="Calibri" panose="020F0502020204030204" pitchFamily="34" charset="0"/>
                          <a:cs typeface="Calibri" panose="020F0502020204030204" pitchFamily="34" charset="0"/>
                        </a:rPr>
                        <a:t>, </a:t>
                      </a:r>
                      <a:r>
                        <a:rPr lang="en-US" sz="1900" strike="sngStrike" kern="1200" dirty="0">
                          <a:solidFill>
                            <a:schemeClr val="dk1"/>
                          </a:solidFill>
                          <a:effectLst/>
                          <a:latin typeface="Calibri" panose="020F0502020204030204" pitchFamily="34" charset="0"/>
                          <a:ea typeface="+mn-ea"/>
                          <a:cs typeface="Calibri" panose="020F0502020204030204" pitchFamily="34" charset="0"/>
                        </a:rPr>
                        <a:t>np. </a:t>
                      </a:r>
                      <a:r>
                        <a:rPr lang="en-US" sz="1900" i="1" strike="sngStrike" kern="1200" dirty="0">
                          <a:solidFill>
                            <a:schemeClr val="dk1"/>
                          </a:solidFill>
                          <a:effectLst/>
                          <a:latin typeface="Calibri" panose="020F0502020204030204" pitchFamily="34" charset="0"/>
                          <a:ea typeface="+mn-ea"/>
                          <a:cs typeface="Calibri" panose="020F0502020204030204" pitchFamily="34" charset="0"/>
                        </a:rPr>
                        <a:t>We have been waiting here for ages! How long have you been living in this area? </a:t>
                      </a:r>
                      <a:endParaRPr lang="pl-PL" sz="19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lvl="0" indent="0" algn="l">
                        <a:lnSpc>
                          <a:spcPct val="100000"/>
                        </a:lnSpc>
                        <a:spcBef>
                          <a:spcPts val="0"/>
                        </a:spcBef>
                        <a:spcAft>
                          <a:spcPts val="0"/>
                        </a:spcAft>
                        <a:buSzPts val="1000"/>
                        <a:buFont typeface="Symbol" panose="05050102010706020507" pitchFamily="18" charset="2"/>
                        <a:buNone/>
                      </a:pPr>
                      <a:r>
                        <a:rPr lang="en-US" sz="1900" b="1" dirty="0">
                          <a:effectLst/>
                          <a:latin typeface="Calibri" panose="020F0502020204030204" pitchFamily="34" charset="0"/>
                          <a:ea typeface="Times New Roman" panose="02020603050405020304" pitchFamily="18" charset="0"/>
                          <a:cs typeface="Calibri" panose="020F0502020204030204" pitchFamily="34" charset="0"/>
                        </a:rPr>
                        <a:t>Present Continuous</a:t>
                      </a:r>
                      <a:r>
                        <a:rPr lang="en-US" sz="1900" dirty="0">
                          <a:effectLst/>
                          <a:latin typeface="Calibri" panose="020F0502020204030204" pitchFamily="34" charset="0"/>
                          <a:ea typeface="Times New Roman" panose="02020603050405020304" pitchFamily="18" charset="0"/>
                          <a:cs typeface="Calibri" panose="020F0502020204030204" pitchFamily="34" charset="0"/>
                        </a:rPr>
                        <a:t>, np. </a:t>
                      </a:r>
                      <a:r>
                        <a:rPr lang="en-US" sz="1900" i="1" strike="sngStrike" dirty="0">
                          <a:effectLst/>
                          <a:latin typeface="Calibri" panose="020F0502020204030204" pitchFamily="34" charset="0"/>
                          <a:ea typeface="Times New Roman" panose="02020603050405020304" pitchFamily="18" charset="0"/>
                          <a:cs typeface="Calibri" panose="020F0502020204030204" pitchFamily="34" charset="0"/>
                        </a:rPr>
                        <a:t>Why are you </a:t>
                      </a:r>
                      <a:r>
                        <a:rPr lang="en-US" sz="1900" b="1" i="1" strike="sngStrike" dirty="0">
                          <a:effectLst/>
                          <a:latin typeface="Calibri" panose="020F0502020204030204" pitchFamily="34" charset="0"/>
                          <a:ea typeface="Times New Roman" panose="02020603050405020304" pitchFamily="18" charset="0"/>
                          <a:cs typeface="Calibri" panose="020F0502020204030204" pitchFamily="34" charset="0"/>
                        </a:rPr>
                        <a:t>always</a:t>
                      </a:r>
                      <a:r>
                        <a:rPr lang="en-US" sz="1900" i="1" strike="sngStrike" dirty="0">
                          <a:effectLst/>
                          <a:latin typeface="Calibri" panose="020F0502020204030204" pitchFamily="34" charset="0"/>
                          <a:ea typeface="Times New Roman" panose="02020603050405020304" pitchFamily="18" charset="0"/>
                          <a:cs typeface="Calibri" panose="020F0502020204030204" pitchFamily="34" charset="0"/>
                        </a:rPr>
                        <a:t> packing at the last moment? </a:t>
                      </a:r>
                      <a:endParaRPr lang="pl-PL" sz="1900" i="1" strike="sngStrike"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tc>
                <a:extLst>
                  <a:ext uri="{0D108BD9-81ED-4DB2-BD59-A6C34878D82A}">
                    <a16:rowId xmlns:a16="http://schemas.microsoft.com/office/drawing/2014/main" xmlns="" val="317641555"/>
                  </a:ext>
                </a:extLst>
              </a:tr>
              <a:tr h="785147">
                <a:tc>
                  <a:txBody>
                    <a:bodyPr/>
                    <a:lstStyle/>
                    <a:p>
                      <a:pPr marL="0" lvl="0" indent="0" algn="l">
                        <a:lnSpc>
                          <a:spcPct val="100000"/>
                        </a:lnSpc>
                        <a:spcBef>
                          <a:spcPts val="0"/>
                        </a:spcBef>
                        <a:spcAft>
                          <a:spcPts val="0"/>
                        </a:spcAft>
                        <a:buSzPts val="1000"/>
                        <a:buFont typeface="Symbol" panose="05050102010706020507" pitchFamily="18" charset="2"/>
                        <a:buNone/>
                      </a:pPr>
                      <a:r>
                        <a:rPr lang="pl-PL" sz="1900" strike="noStrike" dirty="0">
                          <a:effectLst/>
                          <a:latin typeface="Calibri" panose="020F0502020204030204" pitchFamily="34" charset="0"/>
                          <a:ea typeface="Times New Roman" panose="02020603050405020304" pitchFamily="18" charset="0"/>
                          <a:cs typeface="Calibri" panose="020F0502020204030204" pitchFamily="34" charset="0"/>
                        </a:rPr>
                        <a:t> </a:t>
                      </a:r>
                      <a:r>
                        <a:rPr lang="en-US" sz="1900" b="1" strike="noStrike" dirty="0">
                          <a:effectLst/>
                          <a:latin typeface="Calibri" panose="020F0502020204030204" pitchFamily="34" charset="0"/>
                          <a:ea typeface="Times New Roman" panose="02020603050405020304" pitchFamily="18" charset="0"/>
                          <a:cs typeface="Calibri" panose="020F0502020204030204" pitchFamily="34" charset="0"/>
                        </a:rPr>
                        <a:t>Future Continuous</a:t>
                      </a:r>
                      <a:r>
                        <a:rPr lang="pl-PL" sz="1900" b="1" strike="noStrike" dirty="0">
                          <a:effectLst/>
                          <a:latin typeface="Calibri" panose="020F0502020204030204" pitchFamily="34" charset="0"/>
                          <a:ea typeface="Times New Roman" panose="02020603050405020304" pitchFamily="18" charset="0"/>
                          <a:cs typeface="Calibri" panose="020F0502020204030204" pitchFamily="34" charset="0"/>
                        </a:rPr>
                        <a:t>, </a:t>
                      </a:r>
                      <a:r>
                        <a:rPr lang="en-US" sz="1900" strike="sngStrike" kern="1200" dirty="0">
                          <a:solidFill>
                            <a:schemeClr val="dk1"/>
                          </a:solidFill>
                          <a:effectLst/>
                          <a:latin typeface="Calibri" panose="020F0502020204030204" pitchFamily="34" charset="0"/>
                          <a:ea typeface="+mn-ea"/>
                          <a:cs typeface="Calibri" panose="020F0502020204030204" pitchFamily="34" charset="0"/>
                        </a:rPr>
                        <a:t>np.</a:t>
                      </a:r>
                      <a:r>
                        <a:rPr lang="en-US" sz="1900" i="1" strike="sngStrike" kern="1200" dirty="0">
                          <a:solidFill>
                            <a:schemeClr val="dk1"/>
                          </a:solidFill>
                          <a:effectLst/>
                          <a:latin typeface="Calibri" panose="020F0502020204030204" pitchFamily="34" charset="0"/>
                          <a:ea typeface="+mn-ea"/>
                          <a:cs typeface="Calibri" panose="020F0502020204030204" pitchFamily="34" charset="0"/>
                        </a:rPr>
                        <a:t> I’ll be working at five.</a:t>
                      </a:r>
                      <a:endParaRPr lang="pl-PL" sz="1900" strike="noStrike"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tc>
                <a:tc>
                  <a:txBody>
                    <a:bodyPr/>
                    <a:lstStyle/>
                    <a:p>
                      <a:pPr marL="0" marR="0" lvl="0" indent="0" algn="l" defTabSz="914400" rtl="0" eaLnBrk="1" fontAlgn="auto" latinLnBrk="0" hangingPunct="1">
                        <a:lnSpc>
                          <a:spcPct val="100000"/>
                        </a:lnSpc>
                        <a:spcBef>
                          <a:spcPts val="0"/>
                        </a:spcBef>
                        <a:spcAft>
                          <a:spcPts val="0"/>
                        </a:spcAft>
                        <a:buClrTx/>
                        <a:buSzPts val="1000"/>
                        <a:buFont typeface="Symbol" panose="05050102010706020507" pitchFamily="18" charset="2"/>
                        <a:buNone/>
                        <a:tabLst/>
                        <a:defRPr/>
                      </a:pPr>
                      <a:r>
                        <a:rPr lang="en-US" sz="1900" b="1" strike="noStrike" kern="1200" dirty="0">
                          <a:solidFill>
                            <a:schemeClr val="dk1"/>
                          </a:solidFill>
                          <a:effectLst/>
                          <a:latin typeface="Calibri" panose="020F0502020204030204" pitchFamily="34" charset="0"/>
                          <a:ea typeface="+mn-ea"/>
                          <a:cs typeface="Calibri" panose="020F0502020204030204" pitchFamily="34" charset="0"/>
                        </a:rPr>
                        <a:t>Future Perfect Continuous</a:t>
                      </a:r>
                      <a:r>
                        <a:rPr lang="en-US" sz="1900" strike="noStrike" kern="1200" dirty="0">
                          <a:solidFill>
                            <a:schemeClr val="dk1"/>
                          </a:solidFill>
                          <a:effectLst/>
                          <a:latin typeface="Calibri" panose="020F0502020204030204" pitchFamily="34" charset="0"/>
                          <a:ea typeface="+mn-ea"/>
                          <a:cs typeface="Calibri" panose="020F0502020204030204" pitchFamily="34" charset="0"/>
                        </a:rPr>
                        <a:t>, np. </a:t>
                      </a:r>
                      <a:r>
                        <a:rPr lang="en-US" sz="1900" strike="sngStrike" kern="1200" dirty="0">
                          <a:solidFill>
                            <a:schemeClr val="dk1"/>
                          </a:solidFill>
                          <a:effectLst/>
                          <a:latin typeface="Calibri" panose="020F0502020204030204" pitchFamily="34" charset="0"/>
                          <a:ea typeface="+mn-ea"/>
                          <a:cs typeface="Calibri" panose="020F0502020204030204" pitchFamily="34" charset="0"/>
                        </a:rPr>
                        <a:t/>
                      </a:r>
                      <a:br>
                        <a:rPr lang="en-US" sz="1900" strike="sngStrike" kern="1200" dirty="0">
                          <a:solidFill>
                            <a:schemeClr val="dk1"/>
                          </a:solidFill>
                          <a:effectLst/>
                          <a:latin typeface="Calibri" panose="020F0502020204030204" pitchFamily="34" charset="0"/>
                          <a:ea typeface="+mn-ea"/>
                          <a:cs typeface="Calibri" panose="020F0502020204030204" pitchFamily="34" charset="0"/>
                        </a:rPr>
                      </a:br>
                      <a:r>
                        <a:rPr lang="en-US" sz="1900" i="1" strike="sngStrike" kern="1200" dirty="0">
                          <a:solidFill>
                            <a:schemeClr val="dk1"/>
                          </a:solidFill>
                          <a:effectLst/>
                          <a:latin typeface="Calibri" panose="020F0502020204030204" pitchFamily="34" charset="0"/>
                          <a:ea typeface="+mn-ea"/>
                          <a:cs typeface="Calibri" panose="020F0502020204030204" pitchFamily="34" charset="0"/>
                        </a:rPr>
                        <a:t>In September I will have been working here for 20 years.</a:t>
                      </a:r>
                      <a:endParaRPr lang="pl-PL" sz="1900" strike="noStrike"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tc>
                <a:extLst>
                  <a:ext uri="{0D108BD9-81ED-4DB2-BD59-A6C34878D82A}">
                    <a16:rowId xmlns:a16="http://schemas.microsoft.com/office/drawing/2014/main" xmlns="" val="72800651"/>
                  </a:ext>
                </a:extLst>
              </a:tr>
              <a:tr h="18320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900" b="1" kern="1200" dirty="0">
                          <a:solidFill>
                            <a:schemeClr val="dk1"/>
                          </a:solidFill>
                          <a:effectLst/>
                          <a:latin typeface="Calibri" panose="020F0502020204030204" pitchFamily="34" charset="0"/>
                          <a:ea typeface="+mn-ea"/>
                          <a:cs typeface="Calibri" panose="020F0502020204030204" pitchFamily="34" charset="0"/>
                        </a:rPr>
                        <a:t>Zaimki nieokreślone</a:t>
                      </a:r>
                      <a:r>
                        <a:rPr lang="pl-PL" sz="1900" kern="1200" dirty="0">
                          <a:solidFill>
                            <a:schemeClr val="dk1"/>
                          </a:solidFill>
                          <a:effectLst/>
                          <a:latin typeface="Calibri" panose="020F0502020204030204" pitchFamily="34" charset="0"/>
                          <a:ea typeface="+mn-ea"/>
                          <a:cs typeface="Calibri" panose="020F0502020204030204" pitchFamily="34" charset="0"/>
                        </a:rPr>
                        <a:t>, np.</a:t>
                      </a:r>
                    </a:p>
                    <a:p>
                      <a:pPr>
                        <a:lnSpc>
                          <a:spcPct val="100000"/>
                        </a:lnSpc>
                        <a:spcBef>
                          <a:spcPts val="0"/>
                        </a:spcBef>
                        <a:spcAft>
                          <a:spcPts val="0"/>
                        </a:spcAft>
                      </a:pPr>
                      <a:r>
                        <a:rPr lang="en-US" sz="1900" i="1" strike="sngStrike" kern="1200" dirty="0">
                          <a:solidFill>
                            <a:schemeClr val="dk1"/>
                          </a:solidFill>
                          <a:effectLst/>
                          <a:latin typeface="Calibri" panose="020F0502020204030204" pitchFamily="34" charset="0"/>
                          <a:ea typeface="+mn-ea"/>
                          <a:cs typeface="Calibri" panose="020F0502020204030204" pitchFamily="34" charset="0"/>
                        </a:rPr>
                        <a:t>either – or, neither – nor.</a:t>
                      </a:r>
                      <a:endParaRPr lang="pl-PL" sz="1900" i="1" strike="sngStrike" kern="1200" dirty="0">
                        <a:solidFill>
                          <a:schemeClr val="dk1"/>
                        </a:solidFill>
                        <a:effectLst/>
                        <a:latin typeface="Calibri" panose="020F0502020204030204" pitchFamily="34" charset="0"/>
                        <a:ea typeface="+mn-ea"/>
                        <a:cs typeface="Calibri" panose="020F0502020204030204" pitchFamily="34" charset="0"/>
                      </a:endParaRPr>
                    </a:p>
                    <a:p>
                      <a:pPr>
                        <a:lnSpc>
                          <a:spcPct val="100000"/>
                        </a:lnSpc>
                        <a:spcBef>
                          <a:spcPts val="0"/>
                        </a:spcBef>
                        <a:spcAft>
                          <a:spcPts val="0"/>
                        </a:spcAft>
                      </a:pPr>
                      <a:r>
                        <a:rPr lang="pl-PL" sz="1900" i="0" strike="noStrike" kern="1200" dirty="0">
                          <a:solidFill>
                            <a:schemeClr val="dk1"/>
                          </a:solidFill>
                          <a:effectLst/>
                          <a:latin typeface="Calibri" panose="020F0502020204030204" pitchFamily="34" charset="0"/>
                          <a:ea typeface="+mn-ea"/>
                          <a:cs typeface="Calibri" panose="020F0502020204030204" pitchFamily="34" charset="0"/>
                        </a:rPr>
                        <a:t>(…)</a:t>
                      </a:r>
                      <a:endParaRPr lang="pl-PL" sz="1900" i="0" strike="noStrike"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900" b="1" strike="noStrike" kern="1200" dirty="0">
                          <a:solidFill>
                            <a:schemeClr val="dk1"/>
                          </a:solidFill>
                          <a:effectLst/>
                          <a:latin typeface="Calibri" panose="020F0502020204030204" pitchFamily="34" charset="0"/>
                          <a:ea typeface="+mn-ea"/>
                          <a:cs typeface="Calibri" panose="020F0502020204030204" pitchFamily="34" charset="0"/>
                        </a:rPr>
                        <a:t>Zdania warunkowe (</a:t>
                      </a:r>
                      <a:r>
                        <a:rPr lang="pl-PL" sz="1900" b="1" strike="sngStrike" kern="1200" dirty="0">
                          <a:solidFill>
                            <a:schemeClr val="dk1"/>
                          </a:solidFill>
                          <a:effectLst/>
                          <a:latin typeface="Calibri" panose="020F0502020204030204" pitchFamily="34" charset="0"/>
                          <a:ea typeface="+mn-ea"/>
                          <a:cs typeface="Calibri" panose="020F0502020204030204" pitchFamily="34" charset="0"/>
                        </a:rPr>
                        <a:t>mieszane</a:t>
                      </a:r>
                      <a:r>
                        <a:rPr lang="pl-PL" sz="1900" strike="noStrike" kern="1200" dirty="0">
                          <a:solidFill>
                            <a:schemeClr val="dk1"/>
                          </a:solidFill>
                          <a:effectLst/>
                          <a:latin typeface="Calibri" panose="020F0502020204030204" pitchFamily="34" charset="0"/>
                          <a:ea typeface="+mn-ea"/>
                          <a:cs typeface="Calibri" panose="020F0502020204030204" pitchFamily="34" charset="0"/>
                        </a:rPr>
                        <a:t>)</a:t>
                      </a:r>
                      <a:r>
                        <a:rPr lang="pl-PL" sz="1900" kern="1200" dirty="0">
                          <a:solidFill>
                            <a:schemeClr val="dk1"/>
                          </a:solidFill>
                          <a:effectLst/>
                          <a:latin typeface="Calibri" panose="020F0502020204030204" pitchFamily="34" charset="0"/>
                          <a:ea typeface="+mn-ea"/>
                          <a:cs typeface="Calibri" panose="020F0502020204030204" pitchFamily="34" charset="0"/>
                        </a:rPr>
                        <a:t>, np. </a:t>
                      </a:r>
                      <a:r>
                        <a:rPr lang="en-US" sz="1900" i="1" strike="sngStrike" kern="1200" dirty="0">
                          <a:solidFill>
                            <a:schemeClr val="dk1"/>
                          </a:solidFill>
                          <a:effectLst/>
                          <a:latin typeface="Calibri" panose="020F0502020204030204" pitchFamily="34" charset="0"/>
                          <a:ea typeface="+mn-ea"/>
                          <a:cs typeface="Calibri" panose="020F0502020204030204" pitchFamily="34" charset="0"/>
                        </a:rPr>
                        <a:t>If he knew English, he’d have represented Poland at last month’s conference in Great Britain. If he had gone to bed earlier yesterday, he wouldn’t be so tired now.</a:t>
                      </a:r>
                      <a:endParaRPr lang="pl-PL" sz="1900" i="1" strike="sngStrike" kern="1200" dirty="0">
                        <a:solidFill>
                          <a:schemeClr val="dk1"/>
                        </a:solidFill>
                        <a:effectLst/>
                        <a:latin typeface="Calibri" panose="020F0502020204030204" pitchFamily="34" charset="0"/>
                        <a:ea typeface="+mn-ea"/>
                        <a:cs typeface="Calibri" panose="020F0502020204030204" pitchFamily="34" charset="0"/>
                      </a:endParaRPr>
                    </a:p>
                  </a:txBody>
                  <a:tcPr marL="44450" marR="44450" marT="0" marB="0"/>
                </a:tc>
                <a:extLst>
                  <a:ext uri="{0D108BD9-81ED-4DB2-BD59-A6C34878D82A}">
                    <a16:rowId xmlns:a16="http://schemas.microsoft.com/office/drawing/2014/main" xmlns="" val="124822239"/>
                  </a:ext>
                </a:extLst>
              </a:tr>
            </a:tbl>
          </a:graphicData>
        </a:graphic>
      </p:graphicFrame>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 name="Prostokąt 1">
            <a:extLst>
              <a:ext uri="{FF2B5EF4-FFF2-40B4-BE49-F238E27FC236}">
                <a16:creationId xmlns:a16="http://schemas.microsoft.com/office/drawing/2014/main" xmlns="" id="{5FFD9EC9-B029-49E5-B595-EF0C380A83D4}"/>
              </a:ext>
            </a:extLst>
          </p:cNvPr>
          <p:cNvSpPr/>
          <p:nvPr/>
        </p:nvSpPr>
        <p:spPr>
          <a:xfrm>
            <a:off x="1317603" y="1048154"/>
            <a:ext cx="6480720" cy="523220"/>
          </a:xfrm>
          <a:prstGeom prst="rect">
            <a:avLst/>
          </a:prstGeom>
        </p:spPr>
        <p:txBody>
          <a:bodyPr wrap="square">
            <a:spAutoFit/>
          </a:bodyPr>
          <a:lstStyle/>
          <a:p>
            <a:r>
              <a:rPr lang="pl-PL" sz="2800" b="1" dirty="0">
                <a:latin typeface="Calibri" panose="020F0502020204030204" pitchFamily="34" charset="0"/>
                <a:cs typeface="Calibri" panose="020F0502020204030204" pitchFamily="34" charset="0"/>
              </a:rPr>
              <a:t>Wykreślono poniższe struktury (wybrane):</a:t>
            </a:r>
          </a:p>
        </p:txBody>
      </p:sp>
      <p:graphicFrame>
        <p:nvGraphicFramePr>
          <p:cNvPr id="4" name="Tabela 3">
            <a:extLst>
              <a:ext uri="{FF2B5EF4-FFF2-40B4-BE49-F238E27FC236}">
                <a16:creationId xmlns:a16="http://schemas.microsoft.com/office/drawing/2014/main" xmlns="" id="{C1FA6082-1792-453E-BAB8-B8A3019BC1AD}"/>
              </a:ext>
            </a:extLst>
          </p:cNvPr>
          <p:cNvGraphicFramePr>
            <a:graphicFrameLocks noGrp="1"/>
          </p:cNvGraphicFramePr>
          <p:nvPr>
            <p:extLst>
              <p:ext uri="{D42A27DB-BD31-4B8C-83A1-F6EECF244321}">
                <p14:modId xmlns:p14="http://schemas.microsoft.com/office/powerpoint/2010/main" val="1426643980"/>
              </p:ext>
            </p:extLst>
          </p:nvPr>
        </p:nvGraphicFramePr>
        <p:xfrm>
          <a:off x="445213" y="5550635"/>
          <a:ext cx="8227550" cy="830693"/>
        </p:xfrm>
        <a:graphic>
          <a:graphicData uri="http://schemas.openxmlformats.org/drawingml/2006/table">
            <a:tbl>
              <a:tblPr firstRow="1" firstCol="1" bandRow="1">
                <a:tableStyleId>{5C22544A-7EE6-4342-B048-85BDC9FD1C3A}</a:tableStyleId>
              </a:tblPr>
              <a:tblGrid>
                <a:gridCol w="758349">
                  <a:extLst>
                    <a:ext uri="{9D8B030D-6E8A-4147-A177-3AD203B41FA5}">
                      <a16:colId xmlns:a16="http://schemas.microsoft.com/office/drawing/2014/main" xmlns="" val="1964803027"/>
                    </a:ext>
                  </a:extLst>
                </a:gridCol>
                <a:gridCol w="7469201">
                  <a:extLst>
                    <a:ext uri="{9D8B030D-6E8A-4147-A177-3AD203B41FA5}">
                      <a16:colId xmlns:a16="http://schemas.microsoft.com/office/drawing/2014/main" xmlns="" val="1482668685"/>
                    </a:ext>
                  </a:extLst>
                </a:gridCol>
              </a:tblGrid>
              <a:tr h="830693">
                <a:tc>
                  <a:txBody>
                    <a:bodyPr/>
                    <a:lstStyle/>
                    <a:p>
                      <a:pPr algn="ctr">
                        <a:lnSpc>
                          <a:spcPct val="115000"/>
                        </a:lnSpc>
                        <a:spcAft>
                          <a:spcPts val="0"/>
                        </a:spcAft>
                      </a:pPr>
                      <a:r>
                        <a:rPr lang="pl-PL" sz="3200">
                          <a:effectLst/>
                          <a:sym typeface="Webdings" panose="05030102010509060703" pitchFamily="18" charset="2"/>
                        </a:rPr>
                        <a:t></a:t>
                      </a:r>
                      <a:endParaRPr lang="pl-PL"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pl-PL" sz="1400" b="1" dirty="0">
                          <a:solidFill>
                            <a:srgbClr val="C00000"/>
                          </a:solidFill>
                          <a:effectLst/>
                        </a:rPr>
                        <a:t>W tekstach na rozumienie ze słuchu oraz rozumienie tekstów pisanych mogą wystąpić środki gramatyczne spoza powyższej listy. Znajomość takich środków nie będzie jednak warunkowała poprawnego rozwiązania zadań egzaminacyjnych.</a:t>
                      </a:r>
                      <a:endParaRPr lang="pl-PL" sz="1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62754538"/>
                  </a:ext>
                </a:extLst>
              </a:tr>
            </a:tbl>
          </a:graphicData>
        </a:graphic>
      </p:graphicFrame>
      <p:sp>
        <p:nvSpPr>
          <p:cNvPr id="5" name="Symbol zastępczy numeru slajdu 4">
            <a:extLst>
              <a:ext uri="{FF2B5EF4-FFF2-40B4-BE49-F238E27FC236}">
                <a16:creationId xmlns:a16="http://schemas.microsoft.com/office/drawing/2014/main" xmlns="" id="{714AAFAC-7182-4BD2-86CF-0013B6D65A65}"/>
              </a:ext>
            </a:extLst>
          </p:cNvPr>
          <p:cNvSpPr>
            <a:spLocks noGrp="1"/>
          </p:cNvSpPr>
          <p:nvPr>
            <p:ph type="sldNum" sz="quarter" idx="12"/>
          </p:nvPr>
        </p:nvSpPr>
        <p:spPr/>
        <p:txBody>
          <a:bodyPr/>
          <a:lstStyle/>
          <a:p>
            <a:fld id="{7E5C8F2F-703E-4019-888D-80883A8C948E}" type="slidenum">
              <a:rPr lang="pl-PL" altLang="pl-PL" smtClean="0"/>
              <a:pPr/>
              <a:t>41</a:t>
            </a:fld>
            <a:endParaRPr lang="pl-PL" altLang="pl-PL"/>
          </a:p>
        </p:txBody>
      </p:sp>
    </p:spTree>
    <p:extLst>
      <p:ext uri="{BB962C8B-B14F-4D97-AF65-F5344CB8AC3E}">
        <p14:creationId xmlns:p14="http://schemas.microsoft.com/office/powerpoint/2010/main" val="1969765828"/>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xfrm>
            <a:off x="457200" y="620688"/>
            <a:ext cx="8229600" cy="1143000"/>
          </a:xfrm>
          <a:noFill/>
        </p:spPr>
        <p:txBody>
          <a:bodyPr/>
          <a:lstStyle/>
          <a:p>
            <a:r>
              <a:rPr lang="pl-PL" altLang="pl-PL" sz="2800" b="1" dirty="0">
                <a:latin typeface="Calibri" panose="020F0502020204030204" pitchFamily="34" charset="0"/>
              </a:rPr>
              <a:t>REDUKCJA ŚRODKÓW GRAMATYCZNYCH</a:t>
            </a:r>
            <a:br>
              <a:rPr lang="pl-PL" altLang="pl-PL" sz="2800" b="1" dirty="0">
                <a:latin typeface="Calibri" panose="020F0502020204030204" pitchFamily="34" charset="0"/>
              </a:rPr>
            </a:br>
            <a:r>
              <a:rPr lang="pl-PL" altLang="pl-PL" sz="2800" b="1" dirty="0">
                <a:latin typeface="Calibri" panose="020F0502020204030204" pitchFamily="34" charset="0"/>
              </a:rPr>
              <a:t>ZADANIE 6.</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6" name="Symbol zastępczy zawartości 5">
            <a:extLst>
              <a:ext uri="{FF2B5EF4-FFF2-40B4-BE49-F238E27FC236}">
                <a16:creationId xmlns:a16="http://schemas.microsoft.com/office/drawing/2014/main" xmlns="" id="{DE60309A-4946-4EAD-8FBC-995DA792EA44}"/>
              </a:ext>
            </a:extLst>
          </p:cNvPr>
          <p:cNvSpPr>
            <a:spLocks noGrp="1"/>
          </p:cNvSpPr>
          <p:nvPr>
            <p:ph idx="1"/>
          </p:nvPr>
        </p:nvSpPr>
        <p:spPr/>
        <p:txBody>
          <a:bodyPr/>
          <a:lstStyle/>
          <a:p>
            <a:pPr marL="0" indent="0">
              <a:buNone/>
            </a:pPr>
            <a:endParaRPr lang="pl-PL" sz="1050" b="1" dirty="0">
              <a:latin typeface="Calibri" panose="020F0502020204030204" pitchFamily="34" charset="0"/>
              <a:cs typeface="Calibri" panose="020F0502020204030204" pitchFamily="34" charset="0"/>
            </a:endParaRPr>
          </a:p>
          <a:p>
            <a:pPr marL="0" indent="0">
              <a:buNone/>
            </a:pPr>
            <a:r>
              <a:rPr lang="pl-PL" sz="1800" b="1" dirty="0">
                <a:latin typeface="Calibri" panose="020F0502020204030204" pitchFamily="34" charset="0"/>
                <a:cs typeface="Calibri" panose="020F0502020204030204" pitchFamily="34" charset="0"/>
              </a:rPr>
              <a:t>POZIOM PODSTAWOWY</a:t>
            </a:r>
          </a:p>
          <a:p>
            <a:pPr marL="0" lvl="1" indent="0">
              <a:buNone/>
            </a:pPr>
            <a:r>
              <a:rPr lang="en-US" sz="1800" dirty="0">
                <a:latin typeface="Calibri" panose="020F0502020204030204" pitchFamily="34" charset="0"/>
                <a:cs typeface="Calibri" panose="020F0502020204030204" pitchFamily="34" charset="0"/>
              </a:rPr>
              <a:t>You look tired. You can hardly catch your breath. </a:t>
            </a:r>
            <a:r>
              <a:rPr lang="en-US" sz="1800" i="1" dirty="0">
                <a:latin typeface="Calibri" panose="020F0502020204030204" pitchFamily="34" charset="0"/>
                <a:cs typeface="Calibri" panose="020F0502020204030204" pitchFamily="34" charset="0"/>
              </a:rPr>
              <a:t>(</a:t>
            </a:r>
            <a:r>
              <a:rPr lang="en-US" sz="1800" i="1" dirty="0" err="1">
                <a:latin typeface="Calibri" panose="020F0502020204030204" pitchFamily="34" charset="0"/>
                <a:cs typeface="Calibri" panose="020F0502020204030204" pitchFamily="34" charset="0"/>
              </a:rPr>
              <a:t>Biegałeś</a:t>
            </a:r>
            <a:r>
              <a:rPr lang="en-US" sz="1800" i="1" dirty="0">
                <a:latin typeface="Calibri" panose="020F0502020204030204" pitchFamily="34" charset="0"/>
                <a:cs typeface="Calibri" panose="020F0502020204030204" pitchFamily="34" charset="0"/>
              </a:rPr>
              <a:t>)</a:t>
            </a:r>
            <a:r>
              <a:rPr lang="en-US" sz="1800" b="1" dirty="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_____?</a:t>
            </a:r>
            <a:endParaRPr lang="pl-PL" sz="1800" dirty="0">
              <a:latin typeface="Calibri" panose="020F0502020204030204" pitchFamily="34" charset="0"/>
              <a:cs typeface="Calibri" panose="020F0502020204030204" pitchFamily="34" charset="0"/>
            </a:endParaRPr>
          </a:p>
          <a:p>
            <a:pPr marL="182563" lvl="0" indent="0">
              <a:buNone/>
            </a:pPr>
            <a:r>
              <a:rPr lang="pl-PL" sz="1800" b="1" dirty="0">
                <a:latin typeface="Calibri" panose="020F0502020204030204" pitchFamily="34" charset="0"/>
                <a:cs typeface="Calibri" panose="020F0502020204030204" pitchFamily="34" charset="0"/>
              </a:rPr>
              <a:t>A. </a:t>
            </a:r>
            <a:r>
              <a:rPr lang="en-US" sz="1800" dirty="0">
                <a:latin typeface="Calibri" panose="020F0502020204030204" pitchFamily="34" charset="0"/>
                <a:cs typeface="Calibri" panose="020F0502020204030204" pitchFamily="34" charset="0"/>
              </a:rPr>
              <a:t>Have you been running</a:t>
            </a:r>
            <a:endParaRPr lang="pl-PL" sz="1800" dirty="0">
              <a:latin typeface="Calibri" panose="020F0502020204030204" pitchFamily="34" charset="0"/>
              <a:cs typeface="Calibri" panose="020F0502020204030204" pitchFamily="34" charset="0"/>
            </a:endParaRPr>
          </a:p>
          <a:p>
            <a:pPr marL="182563" lvl="0" indent="0">
              <a:buNone/>
            </a:pPr>
            <a:r>
              <a:rPr lang="pl-PL" sz="1800" b="1" dirty="0">
                <a:latin typeface="Calibri" panose="020F0502020204030204" pitchFamily="34" charset="0"/>
                <a:cs typeface="Calibri" panose="020F0502020204030204" pitchFamily="34" charset="0"/>
              </a:rPr>
              <a:t>B. </a:t>
            </a:r>
            <a:r>
              <a:rPr lang="en-US" sz="1800" dirty="0">
                <a:latin typeface="Calibri" panose="020F0502020204030204" pitchFamily="34" charset="0"/>
                <a:cs typeface="Calibri" panose="020F0502020204030204" pitchFamily="34" charset="0"/>
              </a:rPr>
              <a:t>Are you going to run</a:t>
            </a:r>
            <a:endParaRPr lang="pl-PL" sz="1800" dirty="0">
              <a:latin typeface="Calibri" panose="020F0502020204030204" pitchFamily="34" charset="0"/>
              <a:cs typeface="Calibri" panose="020F0502020204030204" pitchFamily="34" charset="0"/>
            </a:endParaRPr>
          </a:p>
          <a:p>
            <a:pPr marL="182563" lvl="0" indent="0">
              <a:buNone/>
            </a:pPr>
            <a:r>
              <a:rPr lang="pl-PL" sz="1800" b="1" dirty="0">
                <a:latin typeface="Calibri" panose="020F0502020204030204" pitchFamily="34" charset="0"/>
                <a:cs typeface="Calibri" panose="020F0502020204030204" pitchFamily="34" charset="0"/>
              </a:rPr>
              <a:t>C. </a:t>
            </a:r>
            <a:r>
              <a:rPr lang="en-US" sz="1800" dirty="0">
                <a:latin typeface="Calibri" panose="020F0502020204030204" pitchFamily="34" charset="0"/>
                <a:cs typeface="Calibri" panose="020F0502020204030204" pitchFamily="34" charset="0"/>
              </a:rPr>
              <a:t>Had you run</a:t>
            </a:r>
            <a:endParaRPr lang="pl-PL" sz="1800" dirty="0">
              <a:latin typeface="Calibri" panose="020F0502020204030204" pitchFamily="34" charset="0"/>
              <a:cs typeface="Calibri" panose="020F0502020204030204" pitchFamily="34" charset="0"/>
            </a:endParaRPr>
          </a:p>
          <a:p>
            <a:pPr marL="0" indent="0">
              <a:buNone/>
            </a:pPr>
            <a:endParaRPr lang="pl-PL" sz="1800" b="1" dirty="0">
              <a:latin typeface="Calibri" panose="020F0502020204030204" pitchFamily="34" charset="0"/>
              <a:cs typeface="Calibri" panose="020F0502020204030204" pitchFamily="34" charset="0"/>
            </a:endParaRPr>
          </a:p>
          <a:p>
            <a:pPr marL="0" indent="0">
              <a:buNone/>
            </a:pPr>
            <a:r>
              <a:rPr lang="pl-PL" sz="1800" b="1" dirty="0">
                <a:latin typeface="Calibri" panose="020F0502020204030204" pitchFamily="34" charset="0"/>
                <a:cs typeface="Calibri" panose="020F0502020204030204" pitchFamily="34" charset="0"/>
              </a:rPr>
              <a:t>POZIOM ROZSZERZONY</a:t>
            </a:r>
          </a:p>
          <a:p>
            <a:pPr marL="0" indent="0">
              <a:buNone/>
            </a:pPr>
            <a:r>
              <a:rPr lang="en-GB" sz="1800" dirty="0">
                <a:latin typeface="Calibri" panose="020F0502020204030204" pitchFamily="34" charset="0"/>
                <a:cs typeface="Calibri" panose="020F0502020204030204" pitchFamily="34" charset="0"/>
              </a:rPr>
              <a:t>If the trekkers (</a:t>
            </a:r>
            <a:r>
              <a:rPr lang="en-GB" sz="1800" i="1" dirty="0">
                <a:latin typeface="Calibri" panose="020F0502020204030204" pitchFamily="34" charset="0"/>
                <a:cs typeface="Calibri" panose="020F0502020204030204" pitchFamily="34" charset="0"/>
              </a:rPr>
              <a:t>decide / take</a:t>
            </a:r>
            <a:r>
              <a:rPr lang="en-GB" sz="1800" dirty="0">
                <a:latin typeface="Calibri" panose="020F0502020204030204" pitchFamily="34" charset="0"/>
                <a:cs typeface="Calibri" panose="020F0502020204030204" pitchFamily="34" charset="0"/>
              </a:rPr>
              <a:t>)</a:t>
            </a:r>
            <a:r>
              <a:rPr lang="pl-PL" sz="1800" dirty="0">
                <a:latin typeface="Calibri" panose="020F0502020204030204" pitchFamily="34" charset="0"/>
                <a:cs typeface="Calibri" panose="020F0502020204030204" pitchFamily="34" charset="0"/>
              </a:rPr>
              <a:t> </a:t>
            </a:r>
            <a:r>
              <a:rPr lang="en-GB" sz="1800" dirty="0">
                <a:latin typeface="Calibri" panose="020F0502020204030204" pitchFamily="34" charset="0"/>
                <a:cs typeface="Calibri" panose="020F0502020204030204" pitchFamily="34" charset="0"/>
              </a:rPr>
              <a:t>_____________________ the shorter route, they would be in trouble now. Fortunately they didn’t.</a:t>
            </a:r>
            <a:endParaRPr lang="pl-PL" sz="1800" dirty="0">
              <a:latin typeface="Calibri" panose="020F0502020204030204" pitchFamily="34" charset="0"/>
              <a:cs typeface="Calibri" panose="020F0502020204030204" pitchFamily="34" charset="0"/>
            </a:endParaRPr>
          </a:p>
          <a:p>
            <a:pPr marL="0" indent="0">
              <a:buNone/>
            </a:pPr>
            <a:endParaRPr lang="pl-PL" sz="1800" b="1" dirty="0">
              <a:latin typeface="Calibri" panose="020F0502020204030204" pitchFamily="34" charset="0"/>
              <a:cs typeface="Calibri" panose="020F0502020204030204" pitchFamily="34" charset="0"/>
            </a:endParaRPr>
          </a:p>
          <a:p>
            <a:pPr marL="0" indent="0">
              <a:buNone/>
            </a:pPr>
            <a:r>
              <a:rPr lang="pl-PL" sz="1800" b="1" dirty="0">
                <a:latin typeface="Calibri" panose="020F0502020204030204" pitchFamily="34" charset="0"/>
                <a:cs typeface="Calibri" panose="020F0502020204030204" pitchFamily="34" charset="0"/>
              </a:rPr>
              <a:t>POZIOM DWUJĘZYCZNY </a:t>
            </a:r>
          </a:p>
          <a:p>
            <a:pPr marL="0" indent="0">
              <a:buNone/>
            </a:pPr>
            <a:r>
              <a:rPr lang="en-GB" sz="1800" dirty="0">
                <a:latin typeface="Calibri" panose="020F0502020204030204" pitchFamily="34" charset="0"/>
                <a:cs typeface="Calibri" panose="020F0502020204030204" pitchFamily="34" charset="0"/>
              </a:rPr>
              <a:t>If we hadn’t persevered, we wouldn’t have achieved our goal.</a:t>
            </a:r>
            <a:endParaRPr lang="pl-PL" sz="1800" dirty="0">
              <a:latin typeface="Calibri" panose="020F0502020204030204" pitchFamily="34" charset="0"/>
              <a:cs typeface="Calibri" panose="020F0502020204030204" pitchFamily="34" charset="0"/>
            </a:endParaRPr>
          </a:p>
          <a:p>
            <a:pPr marL="0" indent="0">
              <a:buNone/>
            </a:pPr>
            <a:r>
              <a:rPr lang="en-GB" sz="1800" b="1" dirty="0">
                <a:latin typeface="Calibri" panose="020F0502020204030204" pitchFamily="34" charset="0"/>
                <a:cs typeface="Calibri" panose="020F0502020204030204" pitchFamily="34" charset="0"/>
              </a:rPr>
              <a:t>BEEN</a:t>
            </a:r>
            <a:endParaRPr lang="pl-PL" sz="1800" dirty="0">
              <a:latin typeface="Calibri" panose="020F0502020204030204" pitchFamily="34" charset="0"/>
              <a:cs typeface="Calibri" panose="020F0502020204030204" pitchFamily="34" charset="0"/>
            </a:endParaRPr>
          </a:p>
          <a:p>
            <a:pPr marL="0" indent="0">
              <a:buNone/>
            </a:pPr>
            <a:r>
              <a:rPr lang="en-GB" sz="1800" dirty="0">
                <a:latin typeface="Calibri" panose="020F0502020204030204" pitchFamily="34" charset="0"/>
                <a:cs typeface="Calibri" panose="020F0502020204030204" pitchFamily="34" charset="0"/>
              </a:rPr>
              <a:t>________________ our perseverance, we wouldn’t have achieved our goal.</a:t>
            </a:r>
            <a:endParaRPr lang="pl-PL" sz="1800" dirty="0">
              <a:latin typeface="Calibri" panose="020F0502020204030204" pitchFamily="34" charset="0"/>
              <a:cs typeface="Calibri" panose="020F0502020204030204" pitchFamily="34" charset="0"/>
            </a:endParaRPr>
          </a:p>
          <a:p>
            <a:pPr marL="0" indent="0">
              <a:buNone/>
            </a:pPr>
            <a:endParaRPr lang="pl-PL" sz="2400" dirty="0">
              <a:latin typeface="Calibri" panose="020F0502020204030204" pitchFamily="34" charset="0"/>
              <a:cs typeface="Calibri" panose="020F0502020204030204" pitchFamily="34" charset="0"/>
            </a:endParaRPr>
          </a:p>
          <a:p>
            <a:endParaRPr lang="pl-PL" dirty="0"/>
          </a:p>
        </p:txBody>
      </p:sp>
      <p:sp>
        <p:nvSpPr>
          <p:cNvPr id="2" name="Symbol zastępczy numeru slajdu 1">
            <a:extLst>
              <a:ext uri="{FF2B5EF4-FFF2-40B4-BE49-F238E27FC236}">
                <a16:creationId xmlns:a16="http://schemas.microsoft.com/office/drawing/2014/main" xmlns="" id="{3E86D253-F288-4BC5-B7C1-F402E45D6AE5}"/>
              </a:ext>
            </a:extLst>
          </p:cNvPr>
          <p:cNvSpPr>
            <a:spLocks noGrp="1"/>
          </p:cNvSpPr>
          <p:nvPr>
            <p:ph type="sldNum" sz="quarter" idx="12"/>
          </p:nvPr>
        </p:nvSpPr>
        <p:spPr/>
        <p:txBody>
          <a:bodyPr/>
          <a:lstStyle/>
          <a:p>
            <a:fld id="{7E5C8F2F-703E-4019-888D-80883A8C948E}" type="slidenum">
              <a:rPr lang="pl-PL" altLang="pl-PL" smtClean="0"/>
              <a:pPr/>
              <a:t>42</a:t>
            </a:fld>
            <a:endParaRPr lang="pl-PL" altLang="pl-PL"/>
          </a:p>
        </p:txBody>
      </p:sp>
    </p:spTree>
    <p:extLst>
      <p:ext uri="{BB962C8B-B14F-4D97-AF65-F5344CB8AC3E}">
        <p14:creationId xmlns:p14="http://schemas.microsoft.com/office/powerpoint/2010/main" val="232954186"/>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xfrm>
            <a:off x="460375" y="452210"/>
            <a:ext cx="8229600" cy="1143000"/>
          </a:xfrm>
          <a:noFill/>
        </p:spPr>
        <p:txBody>
          <a:bodyPr/>
          <a:lstStyle/>
          <a:p>
            <a:r>
              <a:rPr lang="pl-PL" altLang="pl-PL" sz="2800" b="1" dirty="0">
                <a:latin typeface="Calibri" panose="020F0502020204030204" pitchFamily="34" charset="0"/>
              </a:rPr>
              <a:t/>
            </a:r>
            <a:br>
              <a:rPr lang="pl-PL" altLang="pl-PL" sz="2800" b="1" dirty="0">
                <a:latin typeface="Calibri" panose="020F0502020204030204" pitchFamily="34" charset="0"/>
              </a:rPr>
            </a:br>
            <a:r>
              <a:rPr lang="pl-PL" altLang="pl-PL" sz="2800" b="1" dirty="0">
                <a:latin typeface="Calibri" panose="020F0502020204030204" pitchFamily="34" charset="0"/>
              </a:rPr>
              <a:t>ZGODNE Z NOWYM ZAKRESEM ŚRODKÓW GRAM.?</a:t>
            </a:r>
            <a:br>
              <a:rPr lang="pl-PL" altLang="pl-PL" sz="2800" b="1" dirty="0">
                <a:latin typeface="Calibri" panose="020F0502020204030204" pitchFamily="34" charset="0"/>
              </a:rPr>
            </a:br>
            <a:r>
              <a:rPr lang="pl-PL" altLang="pl-PL" sz="2800" b="1" dirty="0">
                <a:latin typeface="Calibri" panose="020F0502020204030204" pitchFamily="34" charset="0"/>
              </a:rPr>
              <a:t>ZADANIE 7.</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8" name="Symbol zastępczy zawartości 7">
            <a:extLst>
              <a:ext uri="{FF2B5EF4-FFF2-40B4-BE49-F238E27FC236}">
                <a16:creationId xmlns:a16="http://schemas.microsoft.com/office/drawing/2014/main" xmlns="" id="{F1C5B9DA-D9BC-464E-BFF6-6A2B26B1C6B3}"/>
              </a:ext>
            </a:extLst>
          </p:cNvPr>
          <p:cNvSpPr>
            <a:spLocks noGrp="1"/>
          </p:cNvSpPr>
          <p:nvPr>
            <p:ph idx="1"/>
          </p:nvPr>
        </p:nvSpPr>
        <p:spPr>
          <a:xfrm>
            <a:off x="719572" y="1556792"/>
            <a:ext cx="7704856" cy="4525963"/>
          </a:xfrm>
        </p:spPr>
        <p:txBody>
          <a:bodyPr/>
          <a:lstStyle/>
          <a:p>
            <a:pPr marL="0" indent="0">
              <a:buNone/>
            </a:pPr>
            <a:endParaRPr lang="pl-PL" sz="2000" b="1" dirty="0">
              <a:latin typeface="Calibri" panose="020F0502020204030204" pitchFamily="34" charset="0"/>
              <a:cs typeface="Calibri" panose="020F0502020204030204" pitchFamily="34" charset="0"/>
            </a:endParaRPr>
          </a:p>
          <a:p>
            <a:pPr marL="0" indent="0">
              <a:buNone/>
            </a:pPr>
            <a:r>
              <a:rPr lang="pl-PL" sz="2000" b="1" dirty="0">
                <a:latin typeface="Calibri" panose="020F0502020204030204" pitchFamily="34" charset="0"/>
                <a:cs typeface="Calibri" panose="020F0502020204030204" pitchFamily="34" charset="0"/>
              </a:rPr>
              <a:t>POZIOM PODSTAWOWY</a:t>
            </a:r>
          </a:p>
          <a:p>
            <a:pPr marL="352425" indent="-352425">
              <a:buNone/>
            </a:pPr>
            <a:r>
              <a:rPr lang="en-US" sz="2000" b="1" dirty="0">
                <a:latin typeface="Calibri" panose="020F0502020204030204" pitchFamily="34" charset="0"/>
                <a:cs typeface="Calibri" panose="020F0502020204030204" pitchFamily="34" charset="0"/>
              </a:rPr>
              <a:t>Mike started writing the letter 20 minutes ago and hasn’t finished yet. </a:t>
            </a:r>
            <a:endParaRPr lang="pl-PL" sz="2000" dirty="0">
              <a:latin typeface="Calibri" panose="020F0502020204030204" pitchFamily="34" charset="0"/>
              <a:cs typeface="Calibri" panose="020F0502020204030204" pitchFamily="34" charset="0"/>
            </a:endParaRPr>
          </a:p>
          <a:p>
            <a:pPr marL="352425" lvl="0" indent="0">
              <a:buNone/>
            </a:pPr>
            <a:r>
              <a:rPr lang="pl-PL" sz="2000" b="1" dirty="0">
                <a:latin typeface="Calibri" panose="020F0502020204030204" pitchFamily="34" charset="0"/>
                <a:cs typeface="Calibri" panose="020F0502020204030204" pitchFamily="34" charset="0"/>
              </a:rPr>
              <a:t>A. </a:t>
            </a:r>
            <a:r>
              <a:rPr lang="en-US" sz="2000" dirty="0">
                <a:latin typeface="Calibri" panose="020F0502020204030204" pitchFamily="34" charset="0"/>
                <a:cs typeface="Calibri" panose="020F0502020204030204" pitchFamily="34" charset="0"/>
              </a:rPr>
              <a:t>Mike has been writing the letter for the last 20 minutes.</a:t>
            </a:r>
            <a:endParaRPr lang="pl-PL" sz="2000" dirty="0">
              <a:latin typeface="Calibri" panose="020F0502020204030204" pitchFamily="34" charset="0"/>
              <a:cs typeface="Calibri" panose="020F0502020204030204" pitchFamily="34" charset="0"/>
            </a:endParaRPr>
          </a:p>
          <a:p>
            <a:pPr marL="352425" lvl="0" indent="0">
              <a:buNone/>
            </a:pPr>
            <a:r>
              <a:rPr lang="pl-PL" sz="2000" b="1" dirty="0">
                <a:latin typeface="Calibri" panose="020F0502020204030204" pitchFamily="34" charset="0"/>
                <a:cs typeface="Calibri" panose="020F0502020204030204" pitchFamily="34" charset="0"/>
              </a:rPr>
              <a:t>B. </a:t>
            </a:r>
            <a:r>
              <a:rPr lang="en-US" sz="2000" dirty="0">
                <a:latin typeface="Calibri" panose="020F0502020204030204" pitchFamily="34" charset="0"/>
                <a:cs typeface="Calibri" panose="020F0502020204030204" pitchFamily="34" charset="0"/>
              </a:rPr>
              <a:t>Mike needs 20 minutes to finish the letter.</a:t>
            </a:r>
            <a:endParaRPr lang="pl-PL" sz="2000" dirty="0">
              <a:latin typeface="Calibri" panose="020F0502020204030204" pitchFamily="34" charset="0"/>
              <a:cs typeface="Calibri" panose="020F0502020204030204" pitchFamily="34" charset="0"/>
            </a:endParaRPr>
          </a:p>
          <a:p>
            <a:pPr marL="352425" lvl="0" indent="0">
              <a:buNone/>
            </a:pPr>
            <a:r>
              <a:rPr lang="pl-PL" sz="2000" b="1" dirty="0">
                <a:latin typeface="Calibri" panose="020F0502020204030204" pitchFamily="34" charset="0"/>
                <a:cs typeface="Calibri" panose="020F0502020204030204" pitchFamily="34" charset="0"/>
              </a:rPr>
              <a:t>C. </a:t>
            </a:r>
            <a:r>
              <a:rPr lang="en-US" sz="2000" dirty="0">
                <a:latin typeface="Calibri" panose="020F0502020204030204" pitchFamily="34" charset="0"/>
                <a:cs typeface="Calibri" panose="020F0502020204030204" pitchFamily="34" charset="0"/>
              </a:rPr>
              <a:t>Mike finished writing the letter 20 minutes ago.</a:t>
            </a:r>
            <a:endParaRPr lang="pl-PL" sz="2000" dirty="0">
              <a:latin typeface="Calibri" panose="020F0502020204030204" pitchFamily="34" charset="0"/>
              <a:cs typeface="Calibri" panose="020F0502020204030204" pitchFamily="34" charset="0"/>
            </a:endParaRPr>
          </a:p>
          <a:p>
            <a:pPr marL="287338" indent="0">
              <a:buNone/>
            </a:pPr>
            <a:endParaRPr lang="pl-PL" sz="2000" dirty="0">
              <a:latin typeface="Calibri" panose="020F0502020204030204" pitchFamily="34" charset="0"/>
              <a:cs typeface="Calibri" panose="020F0502020204030204" pitchFamily="34" charset="0"/>
            </a:endParaRPr>
          </a:p>
          <a:p>
            <a:pPr marL="0" indent="0">
              <a:buNone/>
            </a:pPr>
            <a:r>
              <a:rPr lang="pl-PL" sz="2000" b="1" dirty="0">
                <a:latin typeface="Calibri" panose="020F0502020204030204" pitchFamily="34" charset="0"/>
                <a:cs typeface="Calibri" panose="020F0502020204030204" pitchFamily="34" charset="0"/>
              </a:rPr>
              <a:t>POZIOM DWUJĘZYCZNY</a:t>
            </a:r>
          </a:p>
          <a:p>
            <a:pPr marL="0" indent="0">
              <a:buNone/>
            </a:pPr>
            <a:r>
              <a:rPr lang="en-GB" sz="2000" dirty="0">
                <a:latin typeface="Calibri" panose="020F0502020204030204" pitchFamily="34" charset="0"/>
                <a:cs typeface="Calibri" panose="020F0502020204030204" pitchFamily="34" charset="0"/>
              </a:rPr>
              <a:t>Hardly (</a:t>
            </a:r>
            <a:r>
              <a:rPr lang="en-GB" sz="2000" i="1" dirty="0">
                <a:latin typeface="Calibri" panose="020F0502020204030204" pitchFamily="34" charset="0"/>
                <a:cs typeface="Calibri" panose="020F0502020204030204" pitchFamily="34" charset="0"/>
              </a:rPr>
              <a:t>she / start / presentation</a:t>
            </a:r>
            <a:r>
              <a:rPr lang="en-GB" sz="2000" dirty="0">
                <a:latin typeface="Calibri" panose="020F0502020204030204" pitchFamily="34" charset="0"/>
                <a:cs typeface="Calibri" panose="020F0502020204030204" pitchFamily="34" charset="0"/>
              </a:rPr>
              <a:t>) ___________________________________, when a fire alarm went off</a:t>
            </a:r>
            <a:r>
              <a:rPr lang="pl-PL" sz="2000" dirty="0">
                <a:latin typeface="Calibri" panose="020F0502020204030204" pitchFamily="34" charset="0"/>
                <a:cs typeface="Calibri" panose="020F0502020204030204" pitchFamily="34" charset="0"/>
              </a:rPr>
              <a:t>,</a:t>
            </a:r>
          </a:p>
          <a:p>
            <a:pPr marL="0" indent="0">
              <a:buNone/>
            </a:pPr>
            <a:endParaRPr lang="pl-PL" sz="2000" dirty="0">
              <a:latin typeface="Calibri" panose="020F0502020204030204" pitchFamily="34" charset="0"/>
              <a:cs typeface="Calibri" panose="020F0502020204030204" pitchFamily="34" charset="0"/>
            </a:endParaRPr>
          </a:p>
          <a:p>
            <a:pPr marL="0" indent="0">
              <a:buNone/>
            </a:pPr>
            <a:endParaRPr lang="pl-PL" sz="2000" dirty="0">
              <a:latin typeface="Calibri" panose="020F0502020204030204" pitchFamily="34" charset="0"/>
              <a:cs typeface="Calibri" panose="020F0502020204030204" pitchFamily="34" charset="0"/>
            </a:endParaRPr>
          </a:p>
          <a:p>
            <a:pPr marL="0" indent="0">
              <a:buNone/>
            </a:pPr>
            <a:endParaRPr lang="pl-PL" sz="2000" dirty="0">
              <a:latin typeface="Calibri" panose="020F0502020204030204" pitchFamily="34" charset="0"/>
              <a:cs typeface="Calibri" panose="020F0502020204030204" pitchFamily="34" charset="0"/>
            </a:endParaRPr>
          </a:p>
          <a:p>
            <a:pPr marL="0" indent="0">
              <a:buNone/>
            </a:pPr>
            <a:endParaRPr lang="pl-PL" sz="2000" b="1" dirty="0">
              <a:latin typeface="Calibri" panose="020F0502020204030204" pitchFamily="34" charset="0"/>
              <a:cs typeface="Calibri" panose="020F0502020204030204" pitchFamily="34" charset="0"/>
            </a:endParaRPr>
          </a:p>
        </p:txBody>
      </p:sp>
      <p:sp>
        <p:nvSpPr>
          <p:cNvPr id="2" name="Symbol zastępczy numeru slajdu 1">
            <a:extLst>
              <a:ext uri="{FF2B5EF4-FFF2-40B4-BE49-F238E27FC236}">
                <a16:creationId xmlns:a16="http://schemas.microsoft.com/office/drawing/2014/main" xmlns="" id="{E8CCA1B2-804A-49E3-9A34-1AEB21F1F324}"/>
              </a:ext>
            </a:extLst>
          </p:cNvPr>
          <p:cNvSpPr>
            <a:spLocks noGrp="1"/>
          </p:cNvSpPr>
          <p:nvPr>
            <p:ph type="sldNum" sz="quarter" idx="12"/>
          </p:nvPr>
        </p:nvSpPr>
        <p:spPr/>
        <p:txBody>
          <a:bodyPr/>
          <a:lstStyle/>
          <a:p>
            <a:fld id="{7E5C8F2F-703E-4019-888D-80883A8C948E}" type="slidenum">
              <a:rPr lang="pl-PL" altLang="pl-PL" smtClean="0"/>
              <a:pPr/>
              <a:t>43</a:t>
            </a:fld>
            <a:endParaRPr lang="pl-PL" altLang="pl-PL"/>
          </a:p>
        </p:txBody>
      </p:sp>
    </p:spTree>
    <p:extLst>
      <p:ext uri="{BB962C8B-B14F-4D97-AF65-F5344CB8AC3E}">
        <p14:creationId xmlns:p14="http://schemas.microsoft.com/office/powerpoint/2010/main" val="3383900225"/>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xfrm>
            <a:off x="457200" y="412704"/>
            <a:ext cx="8229600" cy="1143000"/>
          </a:xfrm>
          <a:noFill/>
        </p:spPr>
        <p:txBody>
          <a:bodyPr/>
          <a:lstStyle/>
          <a:p>
            <a:r>
              <a:rPr lang="pl-PL" altLang="pl-PL" sz="2800" b="1" dirty="0">
                <a:latin typeface="Calibri" panose="020F0502020204030204" pitchFamily="34" charset="0"/>
              </a:rPr>
              <a:t>ZMIANY W OCENIE WYPOWIEDZI PISEMNYCH</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graphicFrame>
        <p:nvGraphicFramePr>
          <p:cNvPr id="6" name="Symbol zastępczy zawartości 5">
            <a:extLst>
              <a:ext uri="{FF2B5EF4-FFF2-40B4-BE49-F238E27FC236}">
                <a16:creationId xmlns:a16="http://schemas.microsoft.com/office/drawing/2014/main" xmlns="" id="{2B3E6FB3-76B0-4D28-BAF7-0F71C04943A4}"/>
              </a:ext>
            </a:extLst>
          </p:cNvPr>
          <p:cNvGraphicFramePr>
            <a:graphicFrameLocks noGrp="1"/>
          </p:cNvGraphicFramePr>
          <p:nvPr>
            <p:ph idx="1"/>
            <p:extLst>
              <p:ext uri="{D42A27DB-BD31-4B8C-83A1-F6EECF244321}">
                <p14:modId xmlns:p14="http://schemas.microsoft.com/office/powerpoint/2010/main" val="249783817"/>
              </p:ext>
            </p:extLst>
          </p:nvPr>
        </p:nvGraphicFramePr>
        <p:xfrm>
          <a:off x="457200" y="1600201"/>
          <a:ext cx="8229600" cy="406104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Symbol zastępczy numeru slajdu 1">
            <a:extLst>
              <a:ext uri="{FF2B5EF4-FFF2-40B4-BE49-F238E27FC236}">
                <a16:creationId xmlns:a16="http://schemas.microsoft.com/office/drawing/2014/main" xmlns="" id="{EDA51A5E-D008-4484-9873-CC7F2BFBCD04}"/>
              </a:ext>
            </a:extLst>
          </p:cNvPr>
          <p:cNvSpPr>
            <a:spLocks noGrp="1"/>
          </p:cNvSpPr>
          <p:nvPr>
            <p:ph type="sldNum" sz="quarter" idx="12"/>
          </p:nvPr>
        </p:nvSpPr>
        <p:spPr/>
        <p:txBody>
          <a:bodyPr/>
          <a:lstStyle/>
          <a:p>
            <a:fld id="{7E5C8F2F-703E-4019-888D-80883A8C948E}" type="slidenum">
              <a:rPr lang="pl-PL" altLang="pl-PL" smtClean="0"/>
              <a:pPr/>
              <a:t>44</a:t>
            </a:fld>
            <a:endParaRPr lang="pl-PL" altLang="pl-PL"/>
          </a:p>
        </p:txBody>
      </p:sp>
    </p:spTree>
    <p:extLst>
      <p:ext uri="{BB962C8B-B14F-4D97-AF65-F5344CB8AC3E}">
        <p14:creationId xmlns:p14="http://schemas.microsoft.com/office/powerpoint/2010/main" val="2932422723"/>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xfrm>
            <a:off x="889248" y="393293"/>
            <a:ext cx="8229600" cy="1143000"/>
          </a:xfrm>
          <a:noFill/>
        </p:spPr>
        <p:txBody>
          <a:bodyPr/>
          <a:lstStyle/>
          <a:p>
            <a:r>
              <a:rPr lang="pl-PL" altLang="pl-PL" sz="2800" b="1" dirty="0">
                <a:latin typeface="Calibri" panose="020F0502020204030204" pitchFamily="34" charset="0"/>
              </a:rPr>
              <a:t>WYPOWIEDŹ PISEMNA POZIOM PODSTAWOWY</a:t>
            </a:r>
          </a:p>
        </p:txBody>
      </p:sp>
      <p:sp>
        <p:nvSpPr>
          <p:cNvPr id="11" name="Symbol zastępczy zawartości 10">
            <a:extLst>
              <a:ext uri="{FF2B5EF4-FFF2-40B4-BE49-F238E27FC236}">
                <a16:creationId xmlns:a16="http://schemas.microsoft.com/office/drawing/2014/main" xmlns="" id="{21BC7823-3EBD-45B0-A68D-B8D9C0ECA8DD}"/>
              </a:ext>
            </a:extLst>
          </p:cNvPr>
          <p:cNvSpPr>
            <a:spLocks noGrp="1"/>
          </p:cNvSpPr>
          <p:nvPr>
            <p:ph idx="1"/>
          </p:nvPr>
        </p:nvSpPr>
        <p:spPr>
          <a:xfrm>
            <a:off x="472140" y="1628800"/>
            <a:ext cx="8229600" cy="4525963"/>
          </a:xfrm>
        </p:spPr>
        <p:txBody>
          <a:bodyPr/>
          <a:lstStyle/>
          <a:p>
            <a:pPr marL="0" indent="0">
              <a:buNone/>
            </a:pPr>
            <a:r>
              <a:rPr lang="pl-PL" sz="3000" dirty="0">
                <a:latin typeface="Calibri" panose="020F0502020204030204" pitchFamily="34" charset="0"/>
                <a:cs typeface="Calibri" panose="020F0502020204030204" pitchFamily="34" charset="0"/>
              </a:rPr>
              <a:t>Uczestniczyłeś(-</a:t>
            </a:r>
            <a:r>
              <a:rPr lang="pl-PL" sz="3000" dirty="0" err="1">
                <a:latin typeface="Calibri" panose="020F0502020204030204" pitchFamily="34" charset="0"/>
                <a:cs typeface="Calibri" panose="020F0502020204030204" pitchFamily="34" charset="0"/>
              </a:rPr>
              <a:t>aś</a:t>
            </a:r>
            <a:r>
              <a:rPr lang="pl-PL" sz="3000" dirty="0">
                <a:latin typeface="Calibri" panose="020F0502020204030204" pitchFamily="34" charset="0"/>
                <a:cs typeface="Calibri" panose="020F0502020204030204" pitchFamily="34" charset="0"/>
              </a:rPr>
              <a:t>) w międzynarodowej wymianie w Londynie. Napisz list do kolegi z Anglii, w którym:</a:t>
            </a:r>
          </a:p>
          <a:p>
            <a:pPr lvl="0"/>
            <a:r>
              <a:rPr lang="pl-PL" sz="3000" dirty="0">
                <a:latin typeface="Calibri" panose="020F0502020204030204" pitchFamily="34" charset="0"/>
                <a:cs typeface="Calibri" panose="020F0502020204030204" pitchFamily="34" charset="0"/>
              </a:rPr>
              <a:t>opiszesz rodzinę, u której mieszkałeś(-</a:t>
            </a:r>
            <a:r>
              <a:rPr lang="pl-PL" sz="3000" dirty="0" err="1">
                <a:latin typeface="Calibri" panose="020F0502020204030204" pitchFamily="34" charset="0"/>
                <a:cs typeface="Calibri" panose="020F0502020204030204" pitchFamily="34" charset="0"/>
              </a:rPr>
              <a:t>aś</a:t>
            </a:r>
            <a:r>
              <a:rPr lang="pl-PL" sz="3000" dirty="0">
                <a:latin typeface="Calibri" panose="020F0502020204030204" pitchFamily="34" charset="0"/>
                <a:cs typeface="Calibri" panose="020F0502020204030204" pitchFamily="34" charset="0"/>
              </a:rPr>
              <a:t>)</a:t>
            </a:r>
          </a:p>
          <a:p>
            <a:pPr lvl="0"/>
            <a:r>
              <a:rPr lang="pl-PL" sz="3000" dirty="0">
                <a:latin typeface="Calibri" panose="020F0502020204030204" pitchFamily="34" charset="0"/>
                <a:cs typeface="Calibri" panose="020F0502020204030204" pitchFamily="34" charset="0"/>
              </a:rPr>
              <a:t>zrelacjonujesz wydarzenie, które szczególnie utkwiło Ci w pamięci</a:t>
            </a:r>
          </a:p>
          <a:p>
            <a:pPr lvl="0"/>
            <a:r>
              <a:rPr lang="pl-PL" sz="3000" dirty="0">
                <a:latin typeface="Calibri" panose="020F0502020204030204" pitchFamily="34" charset="0"/>
                <a:cs typeface="Calibri" panose="020F0502020204030204" pitchFamily="34" charset="0"/>
              </a:rPr>
              <a:t>przedstawisz wady i zalety tego wyjazdu</a:t>
            </a:r>
          </a:p>
          <a:p>
            <a:r>
              <a:rPr lang="pl-PL" sz="3000" dirty="0">
                <a:latin typeface="Calibri" panose="020F0502020204030204" pitchFamily="34" charset="0"/>
                <a:cs typeface="Calibri" panose="020F0502020204030204" pitchFamily="34" charset="0"/>
              </a:rPr>
              <a:t>zaproponujesz wspólne wakacje w wybranym przez Ciebie miejscu i uzasadnisz swój wybór. </a:t>
            </a:r>
          </a:p>
          <a:p>
            <a:pPr lvl="0"/>
            <a:endParaRPr lang="pl-PL" dirty="0"/>
          </a:p>
          <a:p>
            <a:endParaRPr lang="pl-PL" dirty="0"/>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7" name="Rectangle 5">
            <a:extLst>
              <a:ext uri="{FF2B5EF4-FFF2-40B4-BE49-F238E27FC236}">
                <a16:creationId xmlns:a16="http://schemas.microsoft.com/office/drawing/2014/main" xmlns="" id="{EB49C6D5-9DF4-460F-A432-E3E152FB22AE}"/>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21" name="Rectangle 11">
            <a:extLst>
              <a:ext uri="{FF2B5EF4-FFF2-40B4-BE49-F238E27FC236}">
                <a16:creationId xmlns:a16="http://schemas.microsoft.com/office/drawing/2014/main" xmlns="" id="{910E1166-EEC5-474F-8E88-AFC3CE002AA2}"/>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23" name="Rectangle 14">
            <a:extLst>
              <a:ext uri="{FF2B5EF4-FFF2-40B4-BE49-F238E27FC236}">
                <a16:creationId xmlns:a16="http://schemas.microsoft.com/office/drawing/2014/main" xmlns="" id="{6E3E69B9-DDD8-4D16-B58F-F926941BA900}"/>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26" name="Rectangle 17">
            <a:extLst>
              <a:ext uri="{FF2B5EF4-FFF2-40B4-BE49-F238E27FC236}">
                <a16:creationId xmlns:a16="http://schemas.microsoft.com/office/drawing/2014/main" xmlns="" id="{A86506B7-6EEE-4039-8227-107748345757}"/>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2" name="Symbol zastępczy numeru slajdu 1">
            <a:extLst>
              <a:ext uri="{FF2B5EF4-FFF2-40B4-BE49-F238E27FC236}">
                <a16:creationId xmlns:a16="http://schemas.microsoft.com/office/drawing/2014/main" xmlns="" id="{AE576375-1202-446F-BE99-6FCABDFDE154}"/>
              </a:ext>
            </a:extLst>
          </p:cNvPr>
          <p:cNvSpPr>
            <a:spLocks noGrp="1"/>
          </p:cNvSpPr>
          <p:nvPr>
            <p:ph type="sldNum" sz="quarter" idx="12"/>
          </p:nvPr>
        </p:nvSpPr>
        <p:spPr/>
        <p:txBody>
          <a:bodyPr/>
          <a:lstStyle/>
          <a:p>
            <a:fld id="{7E5C8F2F-703E-4019-888D-80883A8C948E}" type="slidenum">
              <a:rPr lang="pl-PL" altLang="pl-PL" smtClean="0"/>
              <a:pPr/>
              <a:t>45</a:t>
            </a:fld>
            <a:endParaRPr lang="pl-PL" altLang="pl-PL"/>
          </a:p>
        </p:txBody>
      </p:sp>
    </p:spTree>
    <p:extLst>
      <p:ext uri="{BB962C8B-B14F-4D97-AF65-F5344CB8AC3E}">
        <p14:creationId xmlns:p14="http://schemas.microsoft.com/office/powerpoint/2010/main" val="3433605931"/>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1" name="Owal 30">
            <a:extLst>
              <a:ext uri="{FF2B5EF4-FFF2-40B4-BE49-F238E27FC236}">
                <a16:creationId xmlns:a16="http://schemas.microsoft.com/office/drawing/2014/main" xmlns="" id="{FEDB4C1F-CAAC-4CCB-AC93-9100A3CB48AA}"/>
              </a:ext>
            </a:extLst>
          </p:cNvPr>
          <p:cNvSpPr/>
          <p:nvPr/>
        </p:nvSpPr>
        <p:spPr>
          <a:xfrm>
            <a:off x="2411760" y="4077072"/>
            <a:ext cx="1800200" cy="5040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9" name="Owal 28">
            <a:extLst>
              <a:ext uri="{FF2B5EF4-FFF2-40B4-BE49-F238E27FC236}">
                <a16:creationId xmlns:a16="http://schemas.microsoft.com/office/drawing/2014/main" xmlns="" id="{9B6A4AE1-8C5D-4C84-9A87-4DCEEF3DCACC}"/>
              </a:ext>
            </a:extLst>
          </p:cNvPr>
          <p:cNvSpPr/>
          <p:nvPr/>
        </p:nvSpPr>
        <p:spPr>
          <a:xfrm>
            <a:off x="7308304" y="3284984"/>
            <a:ext cx="1296144"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8" name="Owal 27">
            <a:extLst>
              <a:ext uri="{FF2B5EF4-FFF2-40B4-BE49-F238E27FC236}">
                <a16:creationId xmlns:a16="http://schemas.microsoft.com/office/drawing/2014/main" xmlns="" id="{AE16BB6E-A75B-43E0-87C5-DD6EA4AB0BB9}"/>
              </a:ext>
            </a:extLst>
          </p:cNvPr>
          <p:cNvSpPr/>
          <p:nvPr/>
        </p:nvSpPr>
        <p:spPr>
          <a:xfrm>
            <a:off x="1976438" y="1988840"/>
            <a:ext cx="1011386" cy="5040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xfrm>
            <a:off x="889248" y="393293"/>
            <a:ext cx="8229600" cy="1143000"/>
          </a:xfrm>
          <a:noFill/>
        </p:spPr>
        <p:txBody>
          <a:bodyPr/>
          <a:lstStyle/>
          <a:p>
            <a:r>
              <a:rPr lang="pl-PL" altLang="pl-PL" sz="2800" b="1" dirty="0">
                <a:latin typeface="Calibri" panose="020F0502020204030204" pitchFamily="34" charset="0"/>
              </a:rPr>
              <a:t>CZY TA PRACA POWINNA OTRZYMAĆ </a:t>
            </a:r>
            <a:br>
              <a:rPr lang="pl-PL" altLang="pl-PL" sz="2800" b="1" dirty="0">
                <a:latin typeface="Calibri" panose="020F0502020204030204" pitchFamily="34" charset="0"/>
              </a:rPr>
            </a:br>
            <a:r>
              <a:rPr lang="pl-PL" altLang="pl-PL" sz="2800" b="1" dirty="0">
                <a:latin typeface="Calibri" panose="020F0502020204030204" pitchFamily="34" charset="0"/>
              </a:rPr>
              <a:t>2 PUNKTY ZA ZAKRES ŚRODKÓW JĘZYKOWYCH?</a:t>
            </a:r>
            <a:br>
              <a:rPr lang="pl-PL" altLang="pl-PL" sz="2800" b="1" dirty="0">
                <a:latin typeface="Calibri" panose="020F0502020204030204" pitchFamily="34" charset="0"/>
              </a:rPr>
            </a:br>
            <a:r>
              <a:rPr lang="pl-PL" altLang="pl-PL" sz="2800" b="1" dirty="0">
                <a:latin typeface="Calibri" panose="020F0502020204030204" pitchFamily="34" charset="0"/>
              </a:rPr>
              <a:t>POZIOM PODSTAWOWY</a:t>
            </a:r>
          </a:p>
        </p:txBody>
      </p:sp>
      <p:sp>
        <p:nvSpPr>
          <p:cNvPr id="11" name="Symbol zastępczy zawartości 10">
            <a:extLst>
              <a:ext uri="{FF2B5EF4-FFF2-40B4-BE49-F238E27FC236}">
                <a16:creationId xmlns:a16="http://schemas.microsoft.com/office/drawing/2014/main" xmlns="" id="{21BC7823-3EBD-45B0-A68D-B8D9C0ECA8DD}"/>
              </a:ext>
            </a:extLst>
          </p:cNvPr>
          <p:cNvSpPr>
            <a:spLocks noGrp="1"/>
          </p:cNvSpPr>
          <p:nvPr>
            <p:ph idx="1"/>
          </p:nvPr>
        </p:nvSpPr>
        <p:spPr>
          <a:xfrm>
            <a:off x="472140" y="1628800"/>
            <a:ext cx="8229600" cy="4525963"/>
          </a:xfrm>
        </p:spPr>
        <p:txBody>
          <a:bodyPr/>
          <a:lstStyle/>
          <a:p>
            <a:pPr marL="0" indent="352425">
              <a:buNone/>
            </a:pPr>
            <a:r>
              <a:rPr lang="en-US" altLang="pl-PL" sz="2600" i="1" dirty="0">
                <a:solidFill>
                  <a:srgbClr val="0070C0"/>
                </a:solidFill>
                <a:latin typeface="Book Antiqua" panose="02040602050305030304" pitchFamily="18" charset="0"/>
                <a:ea typeface="Times New Roman" panose="02020603050405020304" pitchFamily="18" charset="0"/>
                <a:cs typeface="Calibri" panose="020F0502020204030204" pitchFamily="34" charset="0"/>
              </a:rPr>
              <a:t>I lived with a great family. They aren’t like my parents at all. In this </a:t>
            </a:r>
            <a:r>
              <a:rPr lang="en-US" altLang="pl-PL" sz="2600" i="1" dirty="0" err="1">
                <a:solidFill>
                  <a:srgbClr val="0070C0"/>
                </a:solidFill>
                <a:latin typeface="Book Antiqua" panose="02040602050305030304" pitchFamily="18" charset="0"/>
                <a:ea typeface="Times New Roman" panose="02020603050405020304" pitchFamily="18" charset="0"/>
                <a:cs typeface="Calibri" panose="020F0502020204030204" pitchFamily="34" charset="0"/>
              </a:rPr>
              <a:t>familly</a:t>
            </a:r>
            <a:r>
              <a:rPr lang="en-US" altLang="pl-PL" sz="2600" i="1" dirty="0">
                <a:solidFill>
                  <a:srgbClr val="0070C0"/>
                </a:solidFill>
                <a:latin typeface="Book Antiqua" panose="02040602050305030304" pitchFamily="18" charset="0"/>
                <a:ea typeface="Times New Roman" panose="02020603050405020304" pitchFamily="18" charset="0"/>
                <a:cs typeface="Calibri" panose="020F0502020204030204" pitchFamily="34" charset="0"/>
              </a:rPr>
              <a:t> there are four </a:t>
            </a:r>
            <a:r>
              <a:rPr lang="en-US" altLang="pl-PL" sz="2600" i="1" u="sng" dirty="0">
                <a:solidFill>
                  <a:srgbClr val="0070C0"/>
                </a:solidFill>
                <a:latin typeface="Book Antiqua" panose="02040602050305030304" pitchFamily="18" charset="0"/>
                <a:ea typeface="Times New Roman" panose="02020603050405020304" pitchFamily="18" charset="0"/>
                <a:cs typeface="Calibri" panose="020F0502020204030204" pitchFamily="34" charset="0"/>
              </a:rPr>
              <a:t>person</a:t>
            </a:r>
            <a:r>
              <a:rPr lang="en-US" altLang="pl-PL" sz="2600" i="1" dirty="0">
                <a:solidFill>
                  <a:srgbClr val="0070C0"/>
                </a:solidFill>
                <a:latin typeface="Book Antiqua" panose="02040602050305030304" pitchFamily="18" charset="0"/>
                <a:ea typeface="Times New Roman" panose="02020603050405020304" pitchFamily="18" charset="0"/>
                <a:cs typeface="Calibri" panose="020F0502020204030204" pitchFamily="34" charset="0"/>
              </a:rPr>
              <a:t>: </a:t>
            </a:r>
            <a:r>
              <a:rPr lang="en-US" altLang="pl-PL" sz="2600" i="1" dirty="0" err="1">
                <a:solidFill>
                  <a:srgbClr val="0070C0"/>
                </a:solidFill>
                <a:latin typeface="Book Antiqua" panose="02040602050305030304" pitchFamily="18" charset="0"/>
                <a:ea typeface="Times New Roman" panose="02020603050405020304" pitchFamily="18" charset="0"/>
                <a:cs typeface="Calibri" panose="020F0502020204030204" pitchFamily="34" charset="0"/>
              </a:rPr>
              <a:t>Mr</a:t>
            </a:r>
            <a:r>
              <a:rPr lang="pl-PL" altLang="pl-PL" sz="2600" i="1" dirty="0">
                <a:solidFill>
                  <a:srgbClr val="0070C0"/>
                </a:solidFill>
                <a:latin typeface="Book Antiqua" panose="02040602050305030304" pitchFamily="18" charset="0"/>
                <a:ea typeface="Times New Roman" panose="02020603050405020304" pitchFamily="18" charset="0"/>
                <a:cs typeface="Calibri" panose="020F0502020204030204" pitchFamily="34" charset="0"/>
              </a:rPr>
              <a:t>.</a:t>
            </a:r>
            <a:r>
              <a:rPr lang="en-US" altLang="pl-PL" sz="2600" i="1" dirty="0">
                <a:solidFill>
                  <a:srgbClr val="0070C0"/>
                </a:solidFill>
                <a:latin typeface="Book Antiqua" panose="02040602050305030304" pitchFamily="18" charset="0"/>
                <a:ea typeface="Times New Roman" panose="02020603050405020304" pitchFamily="18" charset="0"/>
                <a:cs typeface="Calibri" panose="020F0502020204030204" pitchFamily="34" charset="0"/>
              </a:rPr>
              <a:t> and </a:t>
            </a:r>
            <a:r>
              <a:rPr lang="en-US" altLang="pl-PL" sz="2600" i="1" dirty="0" err="1">
                <a:solidFill>
                  <a:srgbClr val="0070C0"/>
                </a:solidFill>
                <a:latin typeface="Book Antiqua" panose="02040602050305030304" pitchFamily="18" charset="0"/>
                <a:ea typeface="Times New Roman" panose="02020603050405020304" pitchFamily="18" charset="0"/>
                <a:cs typeface="Calibri" panose="020F0502020204030204" pitchFamily="34" charset="0"/>
              </a:rPr>
              <a:t>Mrs</a:t>
            </a:r>
            <a:r>
              <a:rPr lang="pl-PL" altLang="pl-PL" sz="2600" i="1" dirty="0">
                <a:solidFill>
                  <a:srgbClr val="0070C0"/>
                </a:solidFill>
                <a:latin typeface="Book Antiqua" panose="02040602050305030304" pitchFamily="18" charset="0"/>
                <a:ea typeface="Times New Roman" panose="02020603050405020304" pitchFamily="18" charset="0"/>
                <a:cs typeface="Calibri" panose="020F0502020204030204" pitchFamily="34" charset="0"/>
              </a:rPr>
              <a:t>.</a:t>
            </a:r>
            <a:r>
              <a:rPr lang="en-US" altLang="pl-PL" sz="2600" i="1" dirty="0">
                <a:solidFill>
                  <a:srgbClr val="0070C0"/>
                </a:solidFill>
                <a:latin typeface="Book Antiqua" panose="02040602050305030304" pitchFamily="18" charset="0"/>
                <a:ea typeface="Times New Roman" panose="02020603050405020304" pitchFamily="18" charset="0"/>
                <a:cs typeface="Calibri" panose="020F0502020204030204" pitchFamily="34" charset="0"/>
              </a:rPr>
              <a:t> Daniels and their two kids. They have </a:t>
            </a:r>
            <a:r>
              <a:rPr lang="en-US" altLang="pl-PL" sz="2600" i="1" u="sng" dirty="0">
                <a:solidFill>
                  <a:srgbClr val="0070C0"/>
                </a:solidFill>
                <a:latin typeface="Book Antiqua" panose="02040602050305030304" pitchFamily="18" charset="0"/>
                <a:ea typeface="Times New Roman" panose="02020603050405020304" pitchFamily="18" charset="0"/>
                <a:cs typeface="Calibri" panose="020F0502020204030204" pitchFamily="34" charset="0"/>
              </a:rPr>
              <a:t>a</a:t>
            </a:r>
            <a:r>
              <a:rPr lang="en-US" altLang="pl-PL" sz="2600" i="1" dirty="0">
                <a:solidFill>
                  <a:srgbClr val="0070C0"/>
                </a:solidFill>
                <a:latin typeface="Book Antiqua" panose="02040602050305030304" pitchFamily="18" charset="0"/>
                <a:ea typeface="Times New Roman" panose="02020603050405020304" pitchFamily="18" charset="0"/>
                <a:cs typeface="Calibri" panose="020F0502020204030204" pitchFamily="34" charset="0"/>
              </a:rPr>
              <a:t> lots of pets. And when I </a:t>
            </a:r>
            <a:r>
              <a:rPr lang="en-US" altLang="pl-PL" sz="2600" i="1" u="sng" dirty="0">
                <a:solidFill>
                  <a:srgbClr val="0070C0"/>
                </a:solidFill>
                <a:latin typeface="Book Antiqua" panose="02040602050305030304" pitchFamily="18" charset="0"/>
                <a:ea typeface="Times New Roman" panose="02020603050405020304" pitchFamily="18" charset="0"/>
                <a:cs typeface="Calibri" panose="020F0502020204030204" pitchFamily="34" charset="0"/>
              </a:rPr>
              <a:t>am</a:t>
            </a:r>
            <a:r>
              <a:rPr lang="en-US" altLang="pl-PL" sz="2600" i="1" dirty="0">
                <a:solidFill>
                  <a:srgbClr val="0070C0"/>
                </a:solidFill>
                <a:latin typeface="Book Antiqua" panose="02040602050305030304" pitchFamily="18" charset="0"/>
                <a:ea typeface="Times New Roman" panose="02020603050405020304" pitchFamily="18" charset="0"/>
                <a:cs typeface="Calibri" panose="020F0502020204030204" pitchFamily="34" charset="0"/>
              </a:rPr>
              <a:t> there small dogs </a:t>
            </a:r>
            <a:r>
              <a:rPr lang="en-US" altLang="pl-PL" sz="2600" i="1" u="sng" dirty="0">
                <a:solidFill>
                  <a:srgbClr val="0070C0"/>
                </a:solidFill>
                <a:latin typeface="Book Antiqua" panose="02040602050305030304" pitchFamily="18" charset="0"/>
                <a:ea typeface="Times New Roman" panose="02020603050405020304" pitchFamily="18" charset="0"/>
                <a:cs typeface="Calibri" panose="020F0502020204030204" pitchFamily="34" charset="0"/>
              </a:rPr>
              <a:t>was</a:t>
            </a:r>
            <a:r>
              <a:rPr lang="en-US" altLang="pl-PL" sz="2600" i="1" dirty="0">
                <a:solidFill>
                  <a:srgbClr val="0070C0"/>
                </a:solidFill>
                <a:latin typeface="Book Antiqua" panose="02040602050305030304" pitchFamily="18" charset="0"/>
                <a:ea typeface="Times New Roman" panose="02020603050405020304" pitchFamily="18" charset="0"/>
                <a:cs typeface="Calibri" panose="020F0502020204030204" pitchFamily="34" charset="0"/>
              </a:rPr>
              <a:t> born!</a:t>
            </a:r>
            <a:endParaRPr lang="pl-PL" altLang="pl-PL" sz="2600" i="1" dirty="0">
              <a:solidFill>
                <a:srgbClr val="0070C0"/>
              </a:solidFill>
              <a:latin typeface="Book Antiqua" panose="02040602050305030304" pitchFamily="18" charset="0"/>
              <a:ea typeface="Times New Roman" panose="02020603050405020304" pitchFamily="18" charset="0"/>
              <a:cs typeface="Calibri" panose="020F0502020204030204" pitchFamily="34" charset="0"/>
            </a:endParaRPr>
          </a:p>
          <a:p>
            <a:pPr marL="0" indent="352425">
              <a:buNone/>
            </a:pPr>
            <a:r>
              <a:rPr lang="en-US" altLang="pl-PL" sz="2600" i="1" dirty="0">
                <a:solidFill>
                  <a:srgbClr val="0070C0"/>
                </a:solidFill>
                <a:latin typeface="Book Antiqua" panose="02040602050305030304" pitchFamily="18" charset="0"/>
                <a:ea typeface="Times New Roman" panose="02020603050405020304" pitchFamily="18" charset="0"/>
              </a:rPr>
              <a:t>I want</a:t>
            </a:r>
            <a:r>
              <a:rPr lang="en-US" altLang="pl-PL" sz="2600" i="1" dirty="0">
                <a:solidFill>
                  <a:srgbClr val="000000"/>
                </a:solidFill>
                <a:latin typeface="Book Antiqua" panose="02040602050305030304" pitchFamily="18" charset="0"/>
                <a:ea typeface="Times New Roman" panose="02020603050405020304" pitchFamily="18" charset="0"/>
              </a:rPr>
              <a:t> </a:t>
            </a:r>
            <a:r>
              <a:rPr lang="en-US" altLang="pl-PL" sz="2600" i="1" u="sng" dirty="0">
                <a:solidFill>
                  <a:srgbClr val="0070C0"/>
                </a:solidFill>
                <a:latin typeface="Book Antiqua" panose="02040602050305030304" pitchFamily="18" charset="0"/>
                <a:ea typeface="Times New Roman" panose="02020603050405020304" pitchFamily="18" charset="0"/>
              </a:rPr>
              <a:t>tell</a:t>
            </a:r>
            <a:r>
              <a:rPr lang="en-US" altLang="pl-PL" sz="2600" i="1" dirty="0">
                <a:solidFill>
                  <a:srgbClr val="0070C0"/>
                </a:solidFill>
                <a:latin typeface="Book Antiqua" panose="02040602050305030304" pitchFamily="18" charset="0"/>
                <a:ea typeface="Times New Roman" panose="02020603050405020304" pitchFamily="18" charset="0"/>
              </a:rPr>
              <a:t> you about this trip. It was amazing. I </a:t>
            </a:r>
            <a:r>
              <a:rPr lang="en-US" altLang="pl-PL" sz="2600" i="1" dirty="0" err="1">
                <a:solidFill>
                  <a:srgbClr val="0070C0"/>
                </a:solidFill>
                <a:latin typeface="Book Antiqua" panose="02040602050305030304" pitchFamily="18" charset="0"/>
                <a:ea typeface="Times New Roman" panose="02020603050405020304" pitchFamily="18" charset="0"/>
              </a:rPr>
              <a:t>visitted</a:t>
            </a:r>
            <a:r>
              <a:rPr lang="en-US" altLang="pl-PL" sz="2600" i="1" dirty="0">
                <a:solidFill>
                  <a:srgbClr val="0070C0"/>
                </a:solidFill>
                <a:latin typeface="Book Antiqua" panose="02040602050305030304" pitchFamily="18" charset="0"/>
                <a:ea typeface="Times New Roman" panose="02020603050405020304" pitchFamily="18" charset="0"/>
              </a:rPr>
              <a:t> lots of great tourist attractions in London. I saw many museums and </a:t>
            </a:r>
            <a:r>
              <a:rPr lang="en-US" altLang="pl-PL" sz="2600" i="1" dirty="0" err="1">
                <a:solidFill>
                  <a:srgbClr val="0070C0"/>
                </a:solidFill>
                <a:latin typeface="Book Antiqua" panose="02040602050305030304" pitchFamily="18" charset="0"/>
                <a:ea typeface="Times New Roman" panose="02020603050405020304" pitchFamily="18" charset="0"/>
              </a:rPr>
              <a:t>Backingham</a:t>
            </a:r>
            <a:r>
              <a:rPr lang="en-US" altLang="pl-PL" sz="2600" i="1" dirty="0">
                <a:solidFill>
                  <a:srgbClr val="0070C0"/>
                </a:solidFill>
                <a:latin typeface="Book Antiqua" panose="02040602050305030304" pitchFamily="18" charset="0"/>
                <a:ea typeface="Times New Roman" panose="02020603050405020304" pitchFamily="18" charset="0"/>
              </a:rPr>
              <a:t> Palace. But I </a:t>
            </a:r>
            <a:r>
              <a:rPr lang="en-US" altLang="pl-PL" sz="2600" i="1" u="sng" dirty="0" err="1">
                <a:solidFill>
                  <a:srgbClr val="0070C0"/>
                </a:solidFill>
                <a:latin typeface="Book Antiqua" panose="02040602050305030304" pitchFamily="18" charset="0"/>
                <a:ea typeface="Times New Roman" panose="02020603050405020304" pitchFamily="18" charset="0"/>
              </a:rPr>
              <a:t>feeled</a:t>
            </a:r>
            <a:r>
              <a:rPr lang="en-US" altLang="pl-PL" sz="2600" i="1" dirty="0">
                <a:solidFill>
                  <a:srgbClr val="0070C0"/>
                </a:solidFill>
                <a:latin typeface="Book Antiqua" panose="02040602050305030304" pitchFamily="18" charset="0"/>
                <a:ea typeface="Times New Roman" panose="02020603050405020304" pitchFamily="18" charset="0"/>
              </a:rPr>
              <a:t> strange there. It is so loud and </a:t>
            </a:r>
            <a:r>
              <a:rPr lang="en-US" altLang="pl-PL" sz="2600" i="1" dirty="0">
                <a:solidFill>
                  <a:srgbClr val="000000"/>
                </a:solidFill>
                <a:latin typeface="Book Antiqua" panose="02040602050305030304" pitchFamily="18" charset="0"/>
                <a:ea typeface="Times New Roman" panose="02020603050405020304" pitchFamily="18" charset="0"/>
              </a:rPr>
              <a:t>√</a:t>
            </a:r>
            <a:r>
              <a:rPr lang="en-US" altLang="pl-PL" sz="2600" i="1" dirty="0">
                <a:solidFill>
                  <a:srgbClr val="0070C0"/>
                </a:solidFill>
                <a:latin typeface="Book Antiqua" panose="02040602050305030304" pitchFamily="18" charset="0"/>
                <a:ea typeface="Times New Roman" panose="02020603050405020304" pitchFamily="18" charset="0"/>
              </a:rPr>
              <a:t>so many people in London. And the</a:t>
            </a:r>
            <a:r>
              <a:rPr lang="en-US" altLang="pl-PL" sz="2600" i="1" dirty="0">
                <a:solidFill>
                  <a:srgbClr val="000000"/>
                </a:solidFill>
                <a:latin typeface="Book Antiqua" panose="02040602050305030304" pitchFamily="18" charset="0"/>
                <a:ea typeface="Times New Roman" panose="02020603050405020304" pitchFamily="18" charset="0"/>
              </a:rPr>
              <a:t> </a:t>
            </a:r>
            <a:r>
              <a:rPr lang="en-US" altLang="pl-PL" sz="2600" i="1" dirty="0">
                <a:solidFill>
                  <a:srgbClr val="0070C0"/>
                </a:solidFill>
                <a:latin typeface="Book Antiqua" panose="02040602050305030304" pitchFamily="18" charset="0"/>
                <a:ea typeface="Times New Roman" panose="02020603050405020304" pitchFamily="18" charset="0"/>
              </a:rPr>
              <a:t>weather is really bad! </a:t>
            </a:r>
            <a:endParaRPr lang="pl-PL" altLang="pl-PL" sz="2600" i="1" dirty="0">
              <a:solidFill>
                <a:srgbClr val="0070C0"/>
              </a:solidFill>
              <a:latin typeface="Book Antiqua" panose="02040602050305030304" pitchFamily="18" charset="0"/>
              <a:ea typeface="Times New Roman" panose="02020603050405020304" pitchFamily="18" charset="0"/>
            </a:endParaRPr>
          </a:p>
          <a:p>
            <a:pPr marL="0" indent="352425">
              <a:buNone/>
            </a:pPr>
            <a:r>
              <a:rPr lang="en-US" altLang="pl-PL" sz="2600" i="1" dirty="0">
                <a:solidFill>
                  <a:srgbClr val="0070C0"/>
                </a:solidFill>
                <a:latin typeface="Book Antiqua" panose="02040602050305030304" pitchFamily="18" charset="0"/>
                <a:ea typeface="Times New Roman" panose="02020603050405020304" pitchFamily="18" charset="0"/>
              </a:rPr>
              <a:t>Would you like </a:t>
            </a:r>
            <a:r>
              <a:rPr lang="en-US" altLang="pl-PL" sz="2600" i="1" u="sng" dirty="0">
                <a:solidFill>
                  <a:srgbClr val="0070C0"/>
                </a:solidFill>
                <a:latin typeface="Book Antiqua" panose="02040602050305030304" pitchFamily="18" charset="0"/>
                <a:ea typeface="Times New Roman" panose="02020603050405020304" pitchFamily="18" charset="0"/>
              </a:rPr>
              <a:t>go</a:t>
            </a:r>
            <a:r>
              <a:rPr lang="en-US" altLang="pl-PL" sz="2600" i="1" dirty="0">
                <a:solidFill>
                  <a:srgbClr val="0070C0"/>
                </a:solidFill>
                <a:latin typeface="Book Antiqua" panose="02040602050305030304" pitchFamily="18" charset="0"/>
                <a:ea typeface="Times New Roman" panose="02020603050405020304" pitchFamily="18" charset="0"/>
              </a:rPr>
              <a:t> to New York? Maybe we </a:t>
            </a:r>
            <a:r>
              <a:rPr lang="en-US" altLang="pl-PL" sz="2600" i="1" u="sng" dirty="0">
                <a:solidFill>
                  <a:srgbClr val="0070C0"/>
                </a:solidFill>
                <a:latin typeface="Book Antiqua" panose="02040602050305030304" pitchFamily="18" charset="0"/>
                <a:ea typeface="Times New Roman" panose="02020603050405020304" pitchFamily="18" charset="0"/>
              </a:rPr>
              <a:t>visit</a:t>
            </a:r>
            <a:r>
              <a:rPr lang="en-US" altLang="pl-PL" sz="2600" i="1" dirty="0">
                <a:solidFill>
                  <a:srgbClr val="0070C0"/>
                </a:solidFill>
                <a:latin typeface="Book Antiqua" panose="02040602050305030304" pitchFamily="18" charset="0"/>
                <a:ea typeface="Times New Roman" panose="02020603050405020304" pitchFamily="18" charset="0"/>
              </a:rPr>
              <a:t> this beautiful city </a:t>
            </a:r>
            <a:r>
              <a:rPr lang="en-US" altLang="pl-PL" sz="2600" i="1" u="sng" dirty="0">
                <a:solidFill>
                  <a:srgbClr val="0070C0"/>
                </a:solidFill>
                <a:latin typeface="Book Antiqua" panose="02040602050305030304" pitchFamily="18" charset="0"/>
                <a:ea typeface="Times New Roman" panose="02020603050405020304" pitchFamily="18" charset="0"/>
              </a:rPr>
              <a:t>in</a:t>
            </a:r>
            <a:r>
              <a:rPr lang="en-US" altLang="pl-PL" sz="2600" i="1" dirty="0">
                <a:solidFill>
                  <a:srgbClr val="0070C0"/>
                </a:solidFill>
                <a:latin typeface="Book Antiqua" panose="02040602050305030304" pitchFamily="18" charset="0"/>
                <a:ea typeface="Times New Roman" panose="02020603050405020304" pitchFamily="18" charset="0"/>
              </a:rPr>
              <a:t> holiday? </a:t>
            </a:r>
            <a:endParaRPr lang="en-US" altLang="pl-PL" sz="2600" dirty="0">
              <a:latin typeface="Book Antiqua" panose="02040602050305030304" pitchFamily="18" charset="0"/>
            </a:endParaRPr>
          </a:p>
          <a:p>
            <a:pPr marL="0" indent="0">
              <a:buNone/>
            </a:pPr>
            <a:endParaRPr lang="en-US" altLang="pl-PL" sz="2800" dirty="0">
              <a:latin typeface="Book Antiqua" panose="02040602050305030304" pitchFamily="18" charset="0"/>
            </a:endParaRPr>
          </a:p>
          <a:p>
            <a:pPr marL="0" indent="0">
              <a:buNone/>
            </a:pPr>
            <a:endParaRPr lang="en-US" altLang="pl-PL" sz="4000" dirty="0">
              <a:latin typeface="Arial" panose="020B0604020202020204" pitchFamily="34" charset="0"/>
            </a:endParaRPr>
          </a:p>
          <a:p>
            <a:endParaRPr lang="pl-PL" dirty="0"/>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7" name="Rectangle 5">
            <a:extLst>
              <a:ext uri="{FF2B5EF4-FFF2-40B4-BE49-F238E27FC236}">
                <a16:creationId xmlns:a16="http://schemas.microsoft.com/office/drawing/2014/main" xmlns="" id="{EB49C6D5-9DF4-460F-A432-E3E152FB22AE}"/>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21" name="Rectangle 11">
            <a:extLst>
              <a:ext uri="{FF2B5EF4-FFF2-40B4-BE49-F238E27FC236}">
                <a16:creationId xmlns:a16="http://schemas.microsoft.com/office/drawing/2014/main" xmlns="" id="{910E1166-EEC5-474F-8E88-AFC3CE002AA2}"/>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23" name="Rectangle 14">
            <a:extLst>
              <a:ext uri="{FF2B5EF4-FFF2-40B4-BE49-F238E27FC236}">
                <a16:creationId xmlns:a16="http://schemas.microsoft.com/office/drawing/2014/main" xmlns="" id="{6E3E69B9-DDD8-4D16-B58F-F926941BA900}"/>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26" name="Rectangle 17">
            <a:extLst>
              <a:ext uri="{FF2B5EF4-FFF2-40B4-BE49-F238E27FC236}">
                <a16:creationId xmlns:a16="http://schemas.microsoft.com/office/drawing/2014/main" xmlns="" id="{A86506B7-6EEE-4039-8227-107748345757}"/>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pic>
        <p:nvPicPr>
          <p:cNvPr id="3088" name="Picture 16" descr="BD14710_">
            <a:extLst>
              <a:ext uri="{FF2B5EF4-FFF2-40B4-BE49-F238E27FC236}">
                <a16:creationId xmlns:a16="http://schemas.microsoft.com/office/drawing/2014/main" xmlns="" id="{3883A0FA-9270-49C4-A58F-76C7E01517F6}"/>
              </a:ext>
            </a:extLst>
          </p:cNvPr>
          <p:cNvPicPr>
            <a:picLocks noChangeAspect="1" noChangeArrowheads="1"/>
          </p:cNvPicPr>
          <p:nvPr/>
        </p:nvPicPr>
        <p:blipFill>
          <a:blip r:embed="rId4">
            <a:grayscl/>
            <a:extLst>
              <a:ext uri="{28A0092B-C50C-407E-A947-70E740481C1C}">
                <a14:useLocalDpi xmlns:a14="http://schemas.microsoft.com/office/drawing/2010/main" val="0"/>
              </a:ext>
            </a:extLst>
          </a:blip>
          <a:srcRect r="33644" b="-50000"/>
          <a:stretch>
            <a:fillRect/>
          </a:stretch>
        </p:blipFill>
        <p:spPr bwMode="auto">
          <a:xfrm>
            <a:off x="1259632" y="4855833"/>
            <a:ext cx="6048672" cy="227869"/>
          </a:xfrm>
          <a:prstGeom prst="rect">
            <a:avLst/>
          </a:prstGeom>
          <a:noFill/>
          <a:extLst>
            <a:ext uri="{909E8E84-426E-40DD-AFC4-6F175D3DCCD1}">
              <a14:hiddenFill xmlns:a14="http://schemas.microsoft.com/office/drawing/2010/main">
                <a:solidFill>
                  <a:srgbClr val="FFFFFF"/>
                </a:solidFill>
              </a14:hiddenFill>
            </a:ext>
          </a:extLst>
        </p:spPr>
      </p:pic>
      <p:sp>
        <p:nvSpPr>
          <p:cNvPr id="2" name="Symbol zastępczy numeru slajdu 1">
            <a:extLst>
              <a:ext uri="{FF2B5EF4-FFF2-40B4-BE49-F238E27FC236}">
                <a16:creationId xmlns:a16="http://schemas.microsoft.com/office/drawing/2014/main" xmlns="" id="{39B4B9EA-238C-410F-96ED-510FADA477BB}"/>
              </a:ext>
            </a:extLst>
          </p:cNvPr>
          <p:cNvSpPr>
            <a:spLocks noGrp="1"/>
          </p:cNvSpPr>
          <p:nvPr>
            <p:ph type="sldNum" sz="quarter" idx="12"/>
          </p:nvPr>
        </p:nvSpPr>
        <p:spPr/>
        <p:txBody>
          <a:bodyPr/>
          <a:lstStyle/>
          <a:p>
            <a:fld id="{7E5C8F2F-703E-4019-888D-80883A8C948E}" type="slidenum">
              <a:rPr lang="pl-PL" altLang="pl-PL" smtClean="0"/>
              <a:pPr/>
              <a:t>46</a:t>
            </a:fld>
            <a:endParaRPr lang="pl-PL" altLang="pl-PL"/>
          </a:p>
        </p:txBody>
      </p:sp>
    </p:spTree>
    <p:extLst>
      <p:ext uri="{BB962C8B-B14F-4D97-AF65-F5344CB8AC3E}">
        <p14:creationId xmlns:p14="http://schemas.microsoft.com/office/powerpoint/2010/main" val="1750614372"/>
      </p:ext>
    </p:extLst>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xfrm>
            <a:off x="889248" y="393293"/>
            <a:ext cx="8229600" cy="1143000"/>
          </a:xfrm>
          <a:noFill/>
        </p:spPr>
        <p:txBody>
          <a:bodyPr/>
          <a:lstStyle/>
          <a:p>
            <a:r>
              <a:rPr lang="pl-PL" altLang="pl-PL" sz="2800" b="1" dirty="0">
                <a:latin typeface="Calibri" panose="020F0502020204030204" pitchFamily="34" charset="0"/>
              </a:rPr>
              <a:t>WYPOWIEDŹ PISEMNA POZIOM ROZSZERZONY</a:t>
            </a:r>
          </a:p>
        </p:txBody>
      </p:sp>
      <p:sp>
        <p:nvSpPr>
          <p:cNvPr id="11" name="Symbol zastępczy zawartości 10">
            <a:extLst>
              <a:ext uri="{FF2B5EF4-FFF2-40B4-BE49-F238E27FC236}">
                <a16:creationId xmlns:a16="http://schemas.microsoft.com/office/drawing/2014/main" xmlns="" id="{21BC7823-3EBD-45B0-A68D-B8D9C0ECA8DD}"/>
              </a:ext>
            </a:extLst>
          </p:cNvPr>
          <p:cNvSpPr>
            <a:spLocks noGrp="1"/>
          </p:cNvSpPr>
          <p:nvPr>
            <p:ph idx="1"/>
          </p:nvPr>
        </p:nvSpPr>
        <p:spPr>
          <a:xfrm>
            <a:off x="472140" y="1628800"/>
            <a:ext cx="8229600" cy="4525963"/>
          </a:xfrm>
        </p:spPr>
        <p:txBody>
          <a:bodyPr/>
          <a:lstStyle/>
          <a:p>
            <a:pPr marL="0" indent="0">
              <a:buNone/>
            </a:pPr>
            <a:r>
              <a:rPr lang="pl-PL" dirty="0">
                <a:latin typeface="Calibri" panose="020F0502020204030204" pitchFamily="34" charset="0"/>
                <a:cs typeface="Calibri" panose="020F0502020204030204" pitchFamily="34" charset="0"/>
              </a:rPr>
              <a:t>Coraz więcej młodych osób, wybierając kierunek studiów, nie kieruje się własnymi zainteresowaniami, ale wymaganiami rynku pracy. Napisz </a:t>
            </a:r>
            <a:r>
              <a:rPr lang="pl-PL" b="1" dirty="0">
                <a:latin typeface="Calibri" panose="020F0502020204030204" pitchFamily="34" charset="0"/>
                <a:cs typeface="Calibri" panose="020F0502020204030204" pitchFamily="34" charset="0"/>
              </a:rPr>
              <a:t>rozprawkę</a:t>
            </a:r>
            <a:r>
              <a:rPr lang="pl-PL" dirty="0">
                <a:latin typeface="Calibri" panose="020F0502020204030204" pitchFamily="34" charset="0"/>
                <a:cs typeface="Calibri" panose="020F0502020204030204" pitchFamily="34" charset="0"/>
              </a:rPr>
              <a:t> na ten temat, przedstawiając zalety i wady takiej decyzji.</a:t>
            </a:r>
          </a:p>
          <a:p>
            <a:pPr lvl="0"/>
            <a:endParaRPr lang="pl-PL" dirty="0"/>
          </a:p>
          <a:p>
            <a:endParaRPr lang="pl-PL" dirty="0"/>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7" name="Rectangle 5">
            <a:extLst>
              <a:ext uri="{FF2B5EF4-FFF2-40B4-BE49-F238E27FC236}">
                <a16:creationId xmlns:a16="http://schemas.microsoft.com/office/drawing/2014/main" xmlns="" id="{EB49C6D5-9DF4-460F-A432-E3E152FB22AE}"/>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21" name="Rectangle 11">
            <a:extLst>
              <a:ext uri="{FF2B5EF4-FFF2-40B4-BE49-F238E27FC236}">
                <a16:creationId xmlns:a16="http://schemas.microsoft.com/office/drawing/2014/main" xmlns="" id="{910E1166-EEC5-474F-8E88-AFC3CE002AA2}"/>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23" name="Rectangle 14">
            <a:extLst>
              <a:ext uri="{FF2B5EF4-FFF2-40B4-BE49-F238E27FC236}">
                <a16:creationId xmlns:a16="http://schemas.microsoft.com/office/drawing/2014/main" xmlns="" id="{6E3E69B9-DDD8-4D16-B58F-F926941BA900}"/>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26" name="Rectangle 17">
            <a:extLst>
              <a:ext uri="{FF2B5EF4-FFF2-40B4-BE49-F238E27FC236}">
                <a16:creationId xmlns:a16="http://schemas.microsoft.com/office/drawing/2014/main" xmlns="" id="{A86506B7-6EEE-4039-8227-107748345757}"/>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2" name="Symbol zastępczy numeru slajdu 1">
            <a:extLst>
              <a:ext uri="{FF2B5EF4-FFF2-40B4-BE49-F238E27FC236}">
                <a16:creationId xmlns:a16="http://schemas.microsoft.com/office/drawing/2014/main" xmlns="" id="{71799251-F228-4786-B63D-734867BC59FF}"/>
              </a:ext>
            </a:extLst>
          </p:cNvPr>
          <p:cNvSpPr>
            <a:spLocks noGrp="1"/>
          </p:cNvSpPr>
          <p:nvPr>
            <p:ph type="sldNum" sz="quarter" idx="12"/>
          </p:nvPr>
        </p:nvSpPr>
        <p:spPr/>
        <p:txBody>
          <a:bodyPr/>
          <a:lstStyle/>
          <a:p>
            <a:fld id="{7E5C8F2F-703E-4019-888D-80883A8C948E}" type="slidenum">
              <a:rPr lang="pl-PL" altLang="pl-PL" smtClean="0"/>
              <a:pPr/>
              <a:t>47</a:t>
            </a:fld>
            <a:endParaRPr lang="pl-PL" altLang="pl-PL"/>
          </a:p>
        </p:txBody>
      </p:sp>
    </p:spTree>
    <p:extLst>
      <p:ext uri="{BB962C8B-B14F-4D97-AF65-F5344CB8AC3E}">
        <p14:creationId xmlns:p14="http://schemas.microsoft.com/office/powerpoint/2010/main" val="140641516"/>
      </p:ext>
    </p:extLst>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xfrm>
            <a:off x="889248" y="393293"/>
            <a:ext cx="8229600" cy="1143000"/>
          </a:xfrm>
          <a:noFill/>
        </p:spPr>
        <p:txBody>
          <a:bodyPr/>
          <a:lstStyle/>
          <a:p>
            <a:r>
              <a:rPr lang="pl-PL" altLang="pl-PL" sz="2800" b="1" dirty="0">
                <a:latin typeface="Calibri" panose="020F0502020204030204" pitchFamily="34" charset="0"/>
              </a:rPr>
              <a:t>CZY TA PRACA POWINNA OTRZYMAĆ </a:t>
            </a:r>
            <a:br>
              <a:rPr lang="pl-PL" altLang="pl-PL" sz="2800" b="1" dirty="0">
                <a:latin typeface="Calibri" panose="020F0502020204030204" pitchFamily="34" charset="0"/>
              </a:rPr>
            </a:br>
            <a:r>
              <a:rPr lang="pl-PL" altLang="pl-PL" sz="2800" b="1" dirty="0">
                <a:latin typeface="Calibri" panose="020F0502020204030204" pitchFamily="34" charset="0"/>
              </a:rPr>
              <a:t>3 PUNKTY ZA ZAKRES ŚRODKÓW JĘZYKOWYCH?</a:t>
            </a:r>
            <a:br>
              <a:rPr lang="pl-PL" altLang="pl-PL" sz="2800" b="1" dirty="0">
                <a:latin typeface="Calibri" panose="020F0502020204030204" pitchFamily="34" charset="0"/>
              </a:rPr>
            </a:br>
            <a:r>
              <a:rPr lang="pl-PL" altLang="pl-PL" sz="2800" b="1" dirty="0">
                <a:latin typeface="Calibri" panose="020F0502020204030204" pitchFamily="34" charset="0"/>
              </a:rPr>
              <a:t>POZIOM ROZSZERZONY</a:t>
            </a:r>
          </a:p>
        </p:txBody>
      </p:sp>
      <p:sp>
        <p:nvSpPr>
          <p:cNvPr id="11" name="Symbol zastępczy zawartości 10">
            <a:extLst>
              <a:ext uri="{FF2B5EF4-FFF2-40B4-BE49-F238E27FC236}">
                <a16:creationId xmlns:a16="http://schemas.microsoft.com/office/drawing/2014/main" xmlns="" id="{21BC7823-3EBD-45B0-A68D-B8D9C0ECA8DD}"/>
              </a:ext>
            </a:extLst>
          </p:cNvPr>
          <p:cNvSpPr>
            <a:spLocks noGrp="1"/>
          </p:cNvSpPr>
          <p:nvPr>
            <p:ph idx="1"/>
          </p:nvPr>
        </p:nvSpPr>
        <p:spPr>
          <a:xfrm>
            <a:off x="472140" y="1628800"/>
            <a:ext cx="8229600" cy="4525963"/>
          </a:xfrm>
        </p:spPr>
        <p:txBody>
          <a:bodyPr/>
          <a:lstStyle/>
          <a:p>
            <a:pPr marL="0" indent="0">
              <a:buNone/>
            </a:pPr>
            <a:endParaRPr lang="en-US" altLang="pl-PL" sz="2800" dirty="0">
              <a:latin typeface="Book Antiqua" panose="02040602050305030304" pitchFamily="18" charset="0"/>
            </a:endParaRPr>
          </a:p>
          <a:p>
            <a:pPr marL="0" indent="0">
              <a:buNone/>
            </a:pPr>
            <a:endParaRPr lang="en-US" altLang="pl-PL" sz="4000" dirty="0">
              <a:latin typeface="Arial" panose="020B0604020202020204" pitchFamily="34" charset="0"/>
            </a:endParaRPr>
          </a:p>
          <a:p>
            <a:endParaRPr lang="pl-PL" dirty="0"/>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7" name="Rectangle 5">
            <a:extLst>
              <a:ext uri="{FF2B5EF4-FFF2-40B4-BE49-F238E27FC236}">
                <a16:creationId xmlns:a16="http://schemas.microsoft.com/office/drawing/2014/main" xmlns="" id="{EB49C6D5-9DF4-460F-A432-E3E152FB22AE}"/>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21" name="Rectangle 11">
            <a:extLst>
              <a:ext uri="{FF2B5EF4-FFF2-40B4-BE49-F238E27FC236}">
                <a16:creationId xmlns:a16="http://schemas.microsoft.com/office/drawing/2014/main" xmlns="" id="{910E1166-EEC5-474F-8E88-AFC3CE002AA2}"/>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23" name="Rectangle 14">
            <a:extLst>
              <a:ext uri="{FF2B5EF4-FFF2-40B4-BE49-F238E27FC236}">
                <a16:creationId xmlns:a16="http://schemas.microsoft.com/office/drawing/2014/main" xmlns="" id="{6E3E69B9-DDD8-4D16-B58F-F926941BA900}"/>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26" name="Rectangle 17">
            <a:extLst>
              <a:ext uri="{FF2B5EF4-FFF2-40B4-BE49-F238E27FC236}">
                <a16:creationId xmlns:a16="http://schemas.microsoft.com/office/drawing/2014/main" xmlns="" id="{A86506B7-6EEE-4039-8227-107748345757}"/>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3" name="Prostokąt 2">
            <a:extLst>
              <a:ext uri="{FF2B5EF4-FFF2-40B4-BE49-F238E27FC236}">
                <a16:creationId xmlns:a16="http://schemas.microsoft.com/office/drawing/2014/main" xmlns="" id="{289150B3-5468-46BC-93DA-2DAF65F000D6}"/>
              </a:ext>
            </a:extLst>
          </p:cNvPr>
          <p:cNvSpPr/>
          <p:nvPr/>
        </p:nvSpPr>
        <p:spPr>
          <a:xfrm>
            <a:off x="472140" y="1628800"/>
            <a:ext cx="7916284" cy="5075877"/>
          </a:xfrm>
          <a:prstGeom prst="rect">
            <a:avLst/>
          </a:prstGeom>
        </p:spPr>
        <p:txBody>
          <a:bodyPr wrap="square">
            <a:spAutoFit/>
          </a:bodyPr>
          <a:lstStyle/>
          <a:p>
            <a:pPr indent="449580" algn="just">
              <a:spcAft>
                <a:spcPts val="0"/>
              </a:spcAft>
            </a:pPr>
            <a:r>
              <a:rPr lang="en-US" sz="2200" i="1" dirty="0">
                <a:solidFill>
                  <a:srgbClr val="0070C0"/>
                </a:solidFill>
                <a:latin typeface="Book Antiqua" panose="02040602050305030304" pitchFamily="18" charset="0"/>
                <a:ea typeface="Times New Roman" panose="02020603050405020304" pitchFamily="18" charset="0"/>
              </a:rPr>
              <a:t>Dreams and interests are an important part of our life. It would be great to have a job which is well-paid and connected with our hobby. But</a:t>
            </a:r>
            <a:r>
              <a:rPr lang="pl-PL" sz="2200" i="1" dirty="0">
                <a:solidFill>
                  <a:srgbClr val="0070C0"/>
                </a:solidFill>
                <a:latin typeface="Book Antiqua" panose="02040602050305030304" pitchFamily="18" charset="0"/>
                <a:ea typeface="Times New Roman" panose="02020603050405020304" pitchFamily="18" charset="0"/>
              </a:rPr>
              <a:t> </a:t>
            </a:r>
            <a:r>
              <a:rPr lang="pl-PL" sz="2200" i="1" dirty="0">
                <a:solidFill>
                  <a:srgbClr val="0070C0"/>
                </a:solidFill>
                <a:latin typeface="Garamond" panose="02020404030301010803" pitchFamily="18" charset="0"/>
                <a:ea typeface="Times New Roman" panose="02020603050405020304" pitchFamily="18" charset="0"/>
              </a:rPr>
              <a:t>√</a:t>
            </a:r>
            <a:r>
              <a:rPr lang="en-US" sz="2200" i="1" dirty="0">
                <a:solidFill>
                  <a:srgbClr val="0070C0"/>
                </a:solidFill>
                <a:latin typeface="Book Antiqua" panose="02040602050305030304" pitchFamily="18" charset="0"/>
                <a:ea typeface="Times New Roman" panose="02020603050405020304" pitchFamily="18" charset="0"/>
              </a:rPr>
              <a:t> it is not possible for all of us. For many students future career options are a deciding factor when they choose </a:t>
            </a:r>
            <a:r>
              <a:rPr lang="pl-PL" sz="2200" i="1" dirty="0">
                <a:solidFill>
                  <a:srgbClr val="0070C0"/>
                </a:solidFill>
                <a:latin typeface="Garamond" panose="02020404030301010803" pitchFamily="18" charset="0"/>
                <a:ea typeface="Times New Roman" panose="02020603050405020304" pitchFamily="18" charset="0"/>
              </a:rPr>
              <a:t>√</a:t>
            </a:r>
            <a:r>
              <a:rPr lang="en-US" sz="2200" i="1" dirty="0">
                <a:solidFill>
                  <a:srgbClr val="0070C0"/>
                </a:solidFill>
                <a:latin typeface="Book Antiqua" panose="02040602050305030304" pitchFamily="18" charset="0"/>
                <a:ea typeface="Times New Roman" panose="02020603050405020304" pitchFamily="18" charset="0"/>
              </a:rPr>
              <a:t> university course. It is </a:t>
            </a:r>
            <a:r>
              <a:rPr lang="pl-PL" sz="2200" i="1" dirty="0">
                <a:solidFill>
                  <a:srgbClr val="0070C0"/>
                </a:solidFill>
                <a:latin typeface="Garamond" panose="02020404030301010803" pitchFamily="18" charset="0"/>
                <a:ea typeface="Times New Roman" panose="02020603050405020304" pitchFamily="18" charset="0"/>
              </a:rPr>
              <a:t>√</a:t>
            </a:r>
            <a:r>
              <a:rPr lang="en-US" sz="2200" i="1" dirty="0">
                <a:solidFill>
                  <a:srgbClr val="0070C0"/>
                </a:solidFill>
                <a:latin typeface="Book Antiqua" panose="02040602050305030304" pitchFamily="18" charset="0"/>
                <a:ea typeface="Times New Roman" panose="02020603050405020304" pitchFamily="18" charset="0"/>
              </a:rPr>
              <a:t> very sensible </a:t>
            </a:r>
            <a:r>
              <a:rPr lang="en-US" sz="2200" i="1" u="sng" dirty="0">
                <a:solidFill>
                  <a:srgbClr val="0070C0"/>
                </a:solidFill>
                <a:latin typeface="Book Antiqua" panose="02040602050305030304" pitchFamily="18" charset="0"/>
                <a:ea typeface="Times New Roman" panose="02020603050405020304" pitchFamily="18" charset="0"/>
              </a:rPr>
              <a:t>thinking way</a:t>
            </a:r>
            <a:r>
              <a:rPr lang="en-US" sz="2200" i="1" dirty="0">
                <a:solidFill>
                  <a:srgbClr val="0070C0"/>
                </a:solidFill>
                <a:latin typeface="Book Antiqua" panose="02040602050305030304" pitchFamily="18" charset="0"/>
                <a:ea typeface="Times New Roman" panose="02020603050405020304" pitchFamily="18" charset="0"/>
              </a:rPr>
              <a:t>, but such a strategy can also be risky.</a:t>
            </a:r>
            <a:endParaRPr lang="pl-PL" sz="2200" i="1" dirty="0">
              <a:solidFill>
                <a:srgbClr val="0070C0"/>
              </a:solidFill>
              <a:latin typeface="Book Antiqua" panose="02040602050305030304" pitchFamily="18" charset="0"/>
              <a:ea typeface="Times New Roman" panose="02020603050405020304" pitchFamily="18" charset="0"/>
            </a:endParaRPr>
          </a:p>
          <a:p>
            <a:pPr indent="449580" algn="just">
              <a:spcAft>
                <a:spcPts val="0"/>
              </a:spcAft>
            </a:pPr>
            <a:r>
              <a:rPr lang="en-US" sz="2200" i="1" dirty="0">
                <a:solidFill>
                  <a:srgbClr val="0070C0"/>
                </a:solidFill>
                <a:latin typeface="Book Antiqua" panose="02040602050305030304" pitchFamily="18" charset="0"/>
              </a:rPr>
              <a:t>Money is the main advantage of choosing this kind of studies. That is why so many people who are not interested in Biology decide to study Medicine or hundreds of not artistically-minded teenagers decide to become architects. They know that </a:t>
            </a:r>
            <a:r>
              <a:rPr lang="en-US" sz="2200" i="1" u="sng" dirty="0">
                <a:solidFill>
                  <a:srgbClr val="0070C0"/>
                </a:solidFill>
                <a:latin typeface="Book Antiqua" panose="02040602050305030304" pitchFamily="18" charset="0"/>
              </a:rPr>
              <a:t>this</a:t>
            </a:r>
            <a:r>
              <a:rPr lang="en-US" sz="2200" i="1" dirty="0">
                <a:solidFill>
                  <a:srgbClr val="0070C0"/>
                </a:solidFill>
                <a:latin typeface="Book Antiqua" panose="02040602050305030304" pitchFamily="18" charset="0"/>
              </a:rPr>
              <a:t> profession will always be </a:t>
            </a:r>
            <a:r>
              <a:rPr lang="en-US" sz="2200" i="1" u="sng" dirty="0">
                <a:solidFill>
                  <a:srgbClr val="0070C0"/>
                </a:solidFill>
                <a:latin typeface="Book Antiqua" panose="02040602050305030304" pitchFamily="18" charset="0"/>
              </a:rPr>
              <a:t>demandable</a:t>
            </a:r>
            <a:r>
              <a:rPr lang="en-US" sz="2200" i="1" dirty="0">
                <a:solidFill>
                  <a:srgbClr val="0070C0"/>
                </a:solidFill>
                <a:latin typeface="Book Antiqua" panose="02040602050305030304" pitchFamily="18" charset="0"/>
              </a:rPr>
              <a:t> and they will earn a lot. They also don’t have to be afraid of </a:t>
            </a:r>
            <a:r>
              <a:rPr lang="pl-PL" sz="2200" i="1" dirty="0">
                <a:solidFill>
                  <a:srgbClr val="0070C0"/>
                </a:solidFill>
                <a:latin typeface="Garamond" panose="02020404030301010803" pitchFamily="18" charset="0"/>
                <a:ea typeface="Times New Roman" panose="02020603050405020304" pitchFamily="18" charset="0"/>
              </a:rPr>
              <a:t>√ </a:t>
            </a:r>
            <a:r>
              <a:rPr lang="en-US" sz="2200" i="1" dirty="0">
                <a:solidFill>
                  <a:srgbClr val="0070C0"/>
                </a:solidFill>
                <a:latin typeface="Book Antiqua" panose="02040602050305030304" pitchFamily="18" charset="0"/>
              </a:rPr>
              <a:t>unemployed if they choose the </a:t>
            </a:r>
            <a:r>
              <a:rPr lang="en-US" sz="2200" i="1" u="sng" dirty="0">
                <a:solidFill>
                  <a:srgbClr val="0070C0"/>
                </a:solidFill>
                <a:latin typeface="Book Antiqua" panose="02040602050305030304" pitchFamily="18" charset="0"/>
              </a:rPr>
              <a:t>correct</a:t>
            </a:r>
            <a:r>
              <a:rPr lang="en-US" sz="2200" i="1" dirty="0">
                <a:solidFill>
                  <a:srgbClr val="0070C0"/>
                </a:solidFill>
                <a:latin typeface="Book Antiqua" panose="02040602050305030304" pitchFamily="18" charset="0"/>
              </a:rPr>
              <a:t> faculty. In fact, the biggest companies often employ the best students before they graduate.</a:t>
            </a:r>
            <a:endParaRPr lang="pl-PL" sz="2200" dirty="0">
              <a:solidFill>
                <a:srgbClr val="0070C0"/>
              </a:solidFill>
              <a:latin typeface="Book Antiqua" panose="02040602050305030304" pitchFamily="18" charset="0"/>
            </a:endParaRPr>
          </a:p>
          <a:p>
            <a:pPr indent="449580" algn="just">
              <a:lnSpc>
                <a:spcPct val="150000"/>
              </a:lnSpc>
              <a:spcAft>
                <a:spcPts val="0"/>
              </a:spcAft>
            </a:pPr>
            <a:endParaRPr lang="pl-PL" sz="1200" dirty="0">
              <a:latin typeface="Times New Roman" panose="02020603050405020304" pitchFamily="18" charset="0"/>
              <a:ea typeface="Times New Roman" panose="02020603050405020304" pitchFamily="18" charset="0"/>
            </a:endParaRPr>
          </a:p>
        </p:txBody>
      </p:sp>
      <p:pic>
        <p:nvPicPr>
          <p:cNvPr id="17" name="Picture 16" descr="BD14710_">
            <a:extLst>
              <a:ext uri="{FF2B5EF4-FFF2-40B4-BE49-F238E27FC236}">
                <a16:creationId xmlns:a16="http://schemas.microsoft.com/office/drawing/2014/main" xmlns="" id="{07435F8F-5739-4D6D-96E3-C58543CA1225}"/>
              </a:ext>
            </a:extLst>
          </p:cNvPr>
          <p:cNvPicPr>
            <a:picLocks noChangeAspect="1" noChangeArrowheads="1"/>
          </p:cNvPicPr>
          <p:nvPr/>
        </p:nvPicPr>
        <p:blipFill>
          <a:blip r:embed="rId4">
            <a:grayscl/>
            <a:extLst>
              <a:ext uri="{28A0092B-C50C-407E-A947-70E740481C1C}">
                <a14:useLocalDpi xmlns:a14="http://schemas.microsoft.com/office/drawing/2010/main" val="0"/>
              </a:ext>
            </a:extLst>
          </a:blip>
          <a:srcRect r="33644" b="-50000"/>
          <a:stretch>
            <a:fillRect/>
          </a:stretch>
        </p:blipFill>
        <p:spPr bwMode="auto">
          <a:xfrm>
            <a:off x="4788024" y="3955341"/>
            <a:ext cx="3456384" cy="130211"/>
          </a:xfrm>
          <a:prstGeom prst="rect">
            <a:avLst/>
          </a:prstGeom>
          <a:noFill/>
          <a:extLst>
            <a:ext uri="{909E8E84-426E-40DD-AFC4-6F175D3DCCD1}">
              <a14:hiddenFill xmlns:a14="http://schemas.microsoft.com/office/drawing/2010/main">
                <a:solidFill>
                  <a:srgbClr val="FFFFFF"/>
                </a:solidFill>
              </a14:hiddenFill>
            </a:ext>
          </a:extLst>
        </p:spPr>
      </p:pic>
      <p:sp>
        <p:nvSpPr>
          <p:cNvPr id="2" name="Symbol zastępczy numeru slajdu 1">
            <a:extLst>
              <a:ext uri="{FF2B5EF4-FFF2-40B4-BE49-F238E27FC236}">
                <a16:creationId xmlns:a16="http://schemas.microsoft.com/office/drawing/2014/main" xmlns="" id="{9549DAC2-9268-4BCB-B673-219C548BD257}"/>
              </a:ext>
            </a:extLst>
          </p:cNvPr>
          <p:cNvSpPr>
            <a:spLocks noGrp="1"/>
          </p:cNvSpPr>
          <p:nvPr>
            <p:ph type="sldNum" sz="quarter" idx="12"/>
          </p:nvPr>
        </p:nvSpPr>
        <p:spPr/>
        <p:txBody>
          <a:bodyPr/>
          <a:lstStyle/>
          <a:p>
            <a:fld id="{7E5C8F2F-703E-4019-888D-80883A8C948E}" type="slidenum">
              <a:rPr lang="pl-PL" altLang="pl-PL" smtClean="0"/>
              <a:pPr/>
              <a:t>48</a:t>
            </a:fld>
            <a:endParaRPr lang="pl-PL" altLang="pl-PL"/>
          </a:p>
        </p:txBody>
      </p:sp>
    </p:spTree>
    <p:extLst>
      <p:ext uri="{BB962C8B-B14F-4D97-AF65-F5344CB8AC3E}">
        <p14:creationId xmlns:p14="http://schemas.microsoft.com/office/powerpoint/2010/main" val="96120414"/>
      </p:ext>
    </p:extLst>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Owal 1">
            <a:extLst>
              <a:ext uri="{FF2B5EF4-FFF2-40B4-BE49-F238E27FC236}">
                <a16:creationId xmlns:a16="http://schemas.microsoft.com/office/drawing/2014/main" xmlns="" id="{ACE81573-E5B6-4B63-8C32-A901C53E21AF}"/>
              </a:ext>
            </a:extLst>
          </p:cNvPr>
          <p:cNvSpPr/>
          <p:nvPr/>
        </p:nvSpPr>
        <p:spPr>
          <a:xfrm>
            <a:off x="6444208" y="5229200"/>
            <a:ext cx="360040"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xfrm>
            <a:off x="889248" y="393293"/>
            <a:ext cx="8229600" cy="1143000"/>
          </a:xfrm>
          <a:noFill/>
        </p:spPr>
        <p:txBody>
          <a:bodyPr/>
          <a:lstStyle/>
          <a:p>
            <a:r>
              <a:rPr lang="pl-PL" altLang="pl-PL" sz="2800" b="1" dirty="0">
                <a:latin typeface="Calibri" panose="020F0502020204030204" pitchFamily="34" charset="0"/>
              </a:rPr>
              <a:t>CZY TA PRACA POWINNA OTRZYMAĆ </a:t>
            </a:r>
            <a:br>
              <a:rPr lang="pl-PL" altLang="pl-PL" sz="2800" b="1" dirty="0">
                <a:latin typeface="Calibri" panose="020F0502020204030204" pitchFamily="34" charset="0"/>
              </a:rPr>
            </a:br>
            <a:r>
              <a:rPr lang="pl-PL" altLang="pl-PL" sz="2800" b="1" dirty="0">
                <a:latin typeface="Calibri" panose="020F0502020204030204" pitchFamily="34" charset="0"/>
              </a:rPr>
              <a:t>3 PUNKTY ZA ZAKRES ŚRODKÓW JĘZYKOWYCH?</a:t>
            </a:r>
            <a:br>
              <a:rPr lang="pl-PL" altLang="pl-PL" sz="2800" b="1" dirty="0">
                <a:latin typeface="Calibri" panose="020F0502020204030204" pitchFamily="34" charset="0"/>
              </a:rPr>
            </a:br>
            <a:r>
              <a:rPr lang="pl-PL" altLang="pl-PL" sz="2800" b="1" dirty="0">
                <a:latin typeface="Calibri" panose="020F0502020204030204" pitchFamily="34" charset="0"/>
              </a:rPr>
              <a:t>POZIOM ROZSZERZONY</a:t>
            </a:r>
          </a:p>
        </p:txBody>
      </p:sp>
      <p:sp>
        <p:nvSpPr>
          <p:cNvPr id="11" name="Symbol zastępczy zawartości 10">
            <a:extLst>
              <a:ext uri="{FF2B5EF4-FFF2-40B4-BE49-F238E27FC236}">
                <a16:creationId xmlns:a16="http://schemas.microsoft.com/office/drawing/2014/main" xmlns="" id="{21BC7823-3EBD-45B0-A68D-B8D9C0ECA8DD}"/>
              </a:ext>
            </a:extLst>
          </p:cNvPr>
          <p:cNvSpPr>
            <a:spLocks noGrp="1"/>
          </p:cNvSpPr>
          <p:nvPr>
            <p:ph idx="1"/>
          </p:nvPr>
        </p:nvSpPr>
        <p:spPr>
          <a:xfrm>
            <a:off x="472140" y="1628800"/>
            <a:ext cx="8229600" cy="4525963"/>
          </a:xfrm>
        </p:spPr>
        <p:txBody>
          <a:bodyPr/>
          <a:lstStyle/>
          <a:p>
            <a:pPr marL="0" indent="0">
              <a:buNone/>
            </a:pPr>
            <a:endParaRPr lang="en-US" altLang="pl-PL" sz="2800" dirty="0">
              <a:latin typeface="Book Antiqua" panose="02040602050305030304" pitchFamily="18" charset="0"/>
            </a:endParaRPr>
          </a:p>
          <a:p>
            <a:pPr marL="0" indent="0">
              <a:buNone/>
            </a:pPr>
            <a:endParaRPr lang="en-US" altLang="pl-PL" sz="4000" dirty="0">
              <a:latin typeface="Arial" panose="020B0604020202020204" pitchFamily="34" charset="0"/>
            </a:endParaRPr>
          </a:p>
          <a:p>
            <a:endParaRPr lang="pl-PL" dirty="0"/>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7" name="Rectangle 5">
            <a:extLst>
              <a:ext uri="{FF2B5EF4-FFF2-40B4-BE49-F238E27FC236}">
                <a16:creationId xmlns:a16="http://schemas.microsoft.com/office/drawing/2014/main" xmlns="" id="{EB49C6D5-9DF4-460F-A432-E3E152FB22AE}"/>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21" name="Rectangle 11">
            <a:extLst>
              <a:ext uri="{FF2B5EF4-FFF2-40B4-BE49-F238E27FC236}">
                <a16:creationId xmlns:a16="http://schemas.microsoft.com/office/drawing/2014/main" xmlns="" id="{910E1166-EEC5-474F-8E88-AFC3CE002AA2}"/>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23" name="Rectangle 14">
            <a:extLst>
              <a:ext uri="{FF2B5EF4-FFF2-40B4-BE49-F238E27FC236}">
                <a16:creationId xmlns:a16="http://schemas.microsoft.com/office/drawing/2014/main" xmlns="" id="{6E3E69B9-DDD8-4D16-B58F-F926941BA900}"/>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26" name="Rectangle 17">
            <a:extLst>
              <a:ext uri="{FF2B5EF4-FFF2-40B4-BE49-F238E27FC236}">
                <a16:creationId xmlns:a16="http://schemas.microsoft.com/office/drawing/2014/main" xmlns="" id="{A86506B7-6EEE-4039-8227-107748345757}"/>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3" name="Prostokąt 2">
            <a:extLst>
              <a:ext uri="{FF2B5EF4-FFF2-40B4-BE49-F238E27FC236}">
                <a16:creationId xmlns:a16="http://schemas.microsoft.com/office/drawing/2014/main" xmlns="" id="{289150B3-5468-46BC-93DA-2DAF65F000D6}"/>
              </a:ext>
            </a:extLst>
          </p:cNvPr>
          <p:cNvSpPr/>
          <p:nvPr/>
        </p:nvSpPr>
        <p:spPr>
          <a:xfrm>
            <a:off x="472140" y="1628800"/>
            <a:ext cx="7916284" cy="4737322"/>
          </a:xfrm>
          <a:prstGeom prst="rect">
            <a:avLst/>
          </a:prstGeom>
        </p:spPr>
        <p:txBody>
          <a:bodyPr wrap="square">
            <a:spAutoFit/>
          </a:bodyPr>
          <a:lstStyle/>
          <a:p>
            <a:pPr indent="444500"/>
            <a:r>
              <a:rPr lang="en-US" sz="2200" i="1" dirty="0">
                <a:solidFill>
                  <a:srgbClr val="0070C0"/>
                </a:solidFill>
                <a:latin typeface="Book Antiqua" panose="02040602050305030304" pitchFamily="18" charset="0"/>
              </a:rPr>
              <a:t>However, there are many bad sides of the decision based only on</a:t>
            </a:r>
            <a:r>
              <a:rPr lang="pl-PL" sz="2200" i="1" dirty="0">
                <a:solidFill>
                  <a:srgbClr val="0070C0"/>
                </a:solidFill>
                <a:latin typeface="Garamond" panose="02020404030301010803" pitchFamily="18" charset="0"/>
                <a:ea typeface="Times New Roman" panose="02020603050405020304" pitchFamily="18" charset="0"/>
              </a:rPr>
              <a:t> √ </a:t>
            </a:r>
            <a:r>
              <a:rPr lang="en-US" sz="2200" i="1" dirty="0">
                <a:solidFill>
                  <a:srgbClr val="0070C0"/>
                </a:solidFill>
                <a:latin typeface="Book Antiqua" panose="02040602050305030304" pitchFamily="18" charset="0"/>
              </a:rPr>
              <a:t>present situation. First of all, you can’t be sure what jobs </a:t>
            </a:r>
            <a:r>
              <a:rPr lang="en-US" sz="2200" i="1" u="sng" dirty="0">
                <a:solidFill>
                  <a:srgbClr val="0070C0"/>
                </a:solidFill>
                <a:latin typeface="Book Antiqua" panose="02040602050305030304" pitchFamily="18" charset="0"/>
              </a:rPr>
              <a:t>become</a:t>
            </a:r>
            <a:r>
              <a:rPr lang="en-US" sz="2200" i="1" dirty="0">
                <a:solidFill>
                  <a:srgbClr val="0070C0"/>
                </a:solidFill>
                <a:latin typeface="Book Antiqua" panose="02040602050305030304" pitchFamily="18" charset="0"/>
              </a:rPr>
              <a:t> popular in the future </a:t>
            </a:r>
            <a:r>
              <a:rPr lang="en-US" sz="2200" i="1" u="sng" dirty="0">
                <a:solidFill>
                  <a:srgbClr val="0070C0"/>
                </a:solidFill>
                <a:latin typeface="Book Antiqua" panose="02040602050305030304" pitchFamily="18" charset="0"/>
              </a:rPr>
              <a:t>or</a:t>
            </a:r>
            <a:r>
              <a:rPr lang="pl-PL" sz="2200" i="1" u="sng" dirty="0">
                <a:solidFill>
                  <a:srgbClr val="0070C0"/>
                </a:solidFill>
                <a:latin typeface="Book Antiqua" panose="02040602050305030304" pitchFamily="18" charset="0"/>
              </a:rPr>
              <a:t> </a:t>
            </a:r>
            <a:r>
              <a:rPr lang="pl-PL" sz="2200" i="1" dirty="0">
                <a:solidFill>
                  <a:srgbClr val="0070C0"/>
                </a:solidFill>
                <a:latin typeface="Garamond" panose="02020404030301010803" pitchFamily="18" charset="0"/>
                <a:ea typeface="Times New Roman" panose="02020603050405020304" pitchFamily="18" charset="0"/>
              </a:rPr>
              <a:t>√</a:t>
            </a:r>
            <a:r>
              <a:rPr lang="en-US" sz="2200" i="1" dirty="0">
                <a:solidFill>
                  <a:srgbClr val="0070C0"/>
                </a:solidFill>
                <a:latin typeface="Book Antiqua" panose="02040602050305030304" pitchFamily="18" charset="0"/>
              </a:rPr>
              <a:t> lose popularity. The situation is changing so you do not have any guarantee of success even if you sacrifice what you like. Also, doing something you don’t like may lead to depression or work burnout more quickly than in </a:t>
            </a:r>
            <a:r>
              <a:rPr lang="pl-PL" sz="2200" i="1" dirty="0">
                <a:solidFill>
                  <a:srgbClr val="0070C0"/>
                </a:solidFill>
                <a:latin typeface="Garamond" panose="02020404030301010803" pitchFamily="18" charset="0"/>
                <a:ea typeface="Times New Roman" panose="02020603050405020304" pitchFamily="18" charset="0"/>
              </a:rPr>
              <a:t>√</a:t>
            </a:r>
            <a:r>
              <a:rPr lang="en-US" sz="2200" i="1" dirty="0">
                <a:solidFill>
                  <a:srgbClr val="0070C0"/>
                </a:solidFill>
                <a:latin typeface="Book Antiqua" panose="02040602050305030304" pitchFamily="18" charset="0"/>
              </a:rPr>
              <a:t> case of people who do something they like. If you don’t enjoy the work you do, it may be difficult to be good at it and be promoted. There are many</a:t>
            </a:r>
            <a:r>
              <a:rPr lang="pl-PL" sz="2200" i="1" dirty="0">
                <a:solidFill>
                  <a:srgbClr val="0070C0"/>
                </a:solidFill>
                <a:latin typeface="Book Antiqua" panose="02040602050305030304" pitchFamily="18" charset="0"/>
              </a:rPr>
              <a:t>	</a:t>
            </a:r>
            <a:r>
              <a:rPr lang="en-US" sz="2200" i="1" dirty="0">
                <a:solidFill>
                  <a:srgbClr val="0070C0"/>
                </a:solidFill>
                <a:latin typeface="Book Antiqua" panose="02040602050305030304" pitchFamily="18" charset="0"/>
              </a:rPr>
              <a:t> doctors or teachers who are not liked by patients or students.</a:t>
            </a:r>
            <a:endParaRPr lang="pl-PL" sz="2200" dirty="0">
              <a:solidFill>
                <a:srgbClr val="0070C0"/>
              </a:solidFill>
              <a:latin typeface="Book Antiqua" panose="02040602050305030304" pitchFamily="18" charset="0"/>
            </a:endParaRPr>
          </a:p>
          <a:p>
            <a:pPr indent="444500"/>
            <a:r>
              <a:rPr lang="en-US" sz="2200" i="1" dirty="0">
                <a:solidFill>
                  <a:srgbClr val="0070C0"/>
                </a:solidFill>
                <a:latin typeface="Book Antiqua" panose="02040602050305030304" pitchFamily="18" charset="0"/>
              </a:rPr>
              <a:t>Summing up, I think it’s best to do market study and choose </a:t>
            </a:r>
            <a:r>
              <a:rPr lang="pl-PL" sz="2200" i="1" dirty="0">
                <a:solidFill>
                  <a:srgbClr val="0070C0"/>
                </a:solidFill>
                <a:latin typeface="Garamond" panose="02020404030301010803" pitchFamily="18" charset="0"/>
                <a:ea typeface="Times New Roman" panose="02020603050405020304" pitchFamily="18" charset="0"/>
              </a:rPr>
              <a:t>√</a:t>
            </a:r>
            <a:r>
              <a:rPr lang="en-US" sz="2200" i="1" dirty="0">
                <a:solidFill>
                  <a:srgbClr val="0070C0"/>
                </a:solidFill>
                <a:latin typeface="Book Antiqua" panose="02040602050305030304" pitchFamily="18" charset="0"/>
              </a:rPr>
              <a:t> needed faculty. Then, you do something which is well-paid and you feel secure. It’s a decision for the rest of your life and </a:t>
            </a:r>
            <a:r>
              <a:rPr lang="pl-PL" sz="2200" i="1" dirty="0">
                <a:solidFill>
                  <a:srgbClr val="0070C0"/>
                </a:solidFill>
                <a:latin typeface="Garamond" panose="02020404030301010803" pitchFamily="18" charset="0"/>
                <a:ea typeface="Times New Roman" panose="02020603050405020304" pitchFamily="18" charset="0"/>
              </a:rPr>
              <a:t>√ </a:t>
            </a:r>
            <a:r>
              <a:rPr lang="en-US" sz="2200" i="1" dirty="0">
                <a:solidFill>
                  <a:srgbClr val="0070C0"/>
                </a:solidFill>
                <a:latin typeface="Book Antiqua" panose="02040602050305030304" pitchFamily="18" charset="0"/>
              </a:rPr>
              <a:t>in my opinion  security should be most important to us. </a:t>
            </a:r>
            <a:endParaRPr lang="pl-PL" sz="2200" dirty="0">
              <a:solidFill>
                <a:srgbClr val="0070C0"/>
              </a:solidFill>
              <a:latin typeface="Book Antiqua" panose="02040602050305030304" pitchFamily="18" charset="0"/>
            </a:endParaRPr>
          </a:p>
          <a:p>
            <a:pPr indent="449580" algn="just">
              <a:lnSpc>
                <a:spcPct val="150000"/>
              </a:lnSpc>
              <a:spcAft>
                <a:spcPts val="0"/>
              </a:spcAft>
            </a:pPr>
            <a:endParaRPr lang="pl-PL" sz="1200" dirty="0">
              <a:latin typeface="Times New Roman" panose="02020603050405020304" pitchFamily="18" charset="0"/>
              <a:ea typeface="Times New Roman" panose="02020603050405020304" pitchFamily="18" charset="0"/>
            </a:endParaRPr>
          </a:p>
        </p:txBody>
      </p:sp>
      <p:pic>
        <p:nvPicPr>
          <p:cNvPr id="12" name="Obraz 11" descr="BD14710_">
            <a:extLst>
              <a:ext uri="{FF2B5EF4-FFF2-40B4-BE49-F238E27FC236}">
                <a16:creationId xmlns:a16="http://schemas.microsoft.com/office/drawing/2014/main" xmlns="" id="{DD59F8D6-23E8-4A15-96B1-84295729385C}"/>
              </a:ext>
            </a:extLst>
          </p:cNvPr>
          <p:cNvPicPr/>
          <p:nvPr/>
        </p:nvPicPr>
        <p:blipFill>
          <a:blip r:embed="rId4" cstate="print">
            <a:grayscl/>
          </a:blip>
          <a:srcRect l="1820" r="71600"/>
          <a:stretch>
            <a:fillRect/>
          </a:stretch>
        </p:blipFill>
        <p:spPr bwMode="auto">
          <a:xfrm>
            <a:off x="2915816" y="2615289"/>
            <a:ext cx="2232248" cy="185207"/>
          </a:xfrm>
          <a:prstGeom prst="rect">
            <a:avLst/>
          </a:prstGeom>
          <a:noFill/>
          <a:ln w="9525">
            <a:noFill/>
            <a:miter lim="800000"/>
            <a:headEnd/>
            <a:tailEnd/>
          </a:ln>
        </p:spPr>
      </p:pic>
      <p:pic>
        <p:nvPicPr>
          <p:cNvPr id="13" name="Obraz 12" descr="BD14710_">
            <a:extLst>
              <a:ext uri="{FF2B5EF4-FFF2-40B4-BE49-F238E27FC236}">
                <a16:creationId xmlns:a16="http://schemas.microsoft.com/office/drawing/2014/main" xmlns="" id="{10E0D309-B179-469A-9A8B-7F4C3A8B0E4F}"/>
              </a:ext>
            </a:extLst>
          </p:cNvPr>
          <p:cNvPicPr/>
          <p:nvPr/>
        </p:nvPicPr>
        <p:blipFill>
          <a:blip r:embed="rId4" cstate="print">
            <a:grayscl/>
          </a:blip>
          <a:srcRect l="1820" r="71600"/>
          <a:stretch>
            <a:fillRect/>
          </a:stretch>
        </p:blipFill>
        <p:spPr bwMode="auto">
          <a:xfrm>
            <a:off x="6012160" y="4221088"/>
            <a:ext cx="1872208" cy="216024"/>
          </a:xfrm>
          <a:prstGeom prst="rect">
            <a:avLst/>
          </a:prstGeom>
          <a:noFill/>
          <a:ln w="9525">
            <a:noFill/>
            <a:miter lim="800000"/>
            <a:headEnd/>
            <a:tailEnd/>
          </a:ln>
        </p:spPr>
      </p:pic>
      <p:pic>
        <p:nvPicPr>
          <p:cNvPr id="15" name="Obraz 14" descr="BD14710_">
            <a:extLst>
              <a:ext uri="{FF2B5EF4-FFF2-40B4-BE49-F238E27FC236}">
                <a16:creationId xmlns:a16="http://schemas.microsoft.com/office/drawing/2014/main" xmlns="" id="{C0B3A14A-F26C-4446-B3A8-BA8CFB726CF0}"/>
              </a:ext>
            </a:extLst>
          </p:cNvPr>
          <p:cNvPicPr/>
          <p:nvPr/>
        </p:nvPicPr>
        <p:blipFill>
          <a:blip r:embed="rId4" cstate="print">
            <a:grayscl/>
          </a:blip>
          <a:srcRect r="20732"/>
          <a:stretch>
            <a:fillRect/>
          </a:stretch>
        </p:blipFill>
        <p:spPr bwMode="auto">
          <a:xfrm>
            <a:off x="460375" y="4622318"/>
            <a:ext cx="7063953" cy="185207"/>
          </a:xfrm>
          <a:prstGeom prst="rect">
            <a:avLst/>
          </a:prstGeom>
          <a:noFill/>
          <a:ln w="9525">
            <a:noFill/>
            <a:miter lim="800000"/>
            <a:headEnd/>
            <a:tailEnd/>
          </a:ln>
        </p:spPr>
      </p:pic>
      <p:pic>
        <p:nvPicPr>
          <p:cNvPr id="16" name="Obraz 15" descr="BD14710_">
            <a:extLst>
              <a:ext uri="{FF2B5EF4-FFF2-40B4-BE49-F238E27FC236}">
                <a16:creationId xmlns:a16="http://schemas.microsoft.com/office/drawing/2014/main" xmlns="" id="{FC032EB5-3822-4993-A414-6CFEBBE417E2}"/>
              </a:ext>
            </a:extLst>
          </p:cNvPr>
          <p:cNvPicPr/>
          <p:nvPr/>
        </p:nvPicPr>
        <p:blipFill>
          <a:blip r:embed="rId4" cstate="print">
            <a:grayscl/>
          </a:blip>
          <a:srcRect r="20732"/>
          <a:stretch>
            <a:fillRect/>
          </a:stretch>
        </p:blipFill>
        <p:spPr bwMode="auto">
          <a:xfrm>
            <a:off x="4283968" y="4962716"/>
            <a:ext cx="3535561" cy="185207"/>
          </a:xfrm>
          <a:prstGeom prst="rect">
            <a:avLst/>
          </a:prstGeom>
          <a:noFill/>
          <a:ln w="9525">
            <a:noFill/>
            <a:miter lim="800000"/>
            <a:headEnd/>
            <a:tailEnd/>
          </a:ln>
        </p:spPr>
      </p:pic>
      <p:pic>
        <p:nvPicPr>
          <p:cNvPr id="17" name="Obraz 16" descr="BD14710_">
            <a:extLst>
              <a:ext uri="{FF2B5EF4-FFF2-40B4-BE49-F238E27FC236}">
                <a16:creationId xmlns:a16="http://schemas.microsoft.com/office/drawing/2014/main" xmlns="" id="{75EE8865-EA30-44EF-820C-B993E86F6DC9}"/>
              </a:ext>
            </a:extLst>
          </p:cNvPr>
          <p:cNvPicPr/>
          <p:nvPr/>
        </p:nvPicPr>
        <p:blipFill>
          <a:blip r:embed="rId4" cstate="print">
            <a:grayscl/>
          </a:blip>
          <a:srcRect l="1820" r="71600"/>
          <a:stretch>
            <a:fillRect/>
          </a:stretch>
        </p:blipFill>
        <p:spPr bwMode="auto">
          <a:xfrm>
            <a:off x="472140" y="5295936"/>
            <a:ext cx="1795604" cy="185207"/>
          </a:xfrm>
          <a:prstGeom prst="rect">
            <a:avLst/>
          </a:prstGeom>
          <a:noFill/>
          <a:ln w="9525">
            <a:noFill/>
            <a:miter lim="800000"/>
            <a:headEnd/>
            <a:tailEnd/>
          </a:ln>
        </p:spPr>
      </p:pic>
      <p:sp>
        <p:nvSpPr>
          <p:cNvPr id="4" name="Symbol zastępczy numeru slajdu 3">
            <a:extLst>
              <a:ext uri="{FF2B5EF4-FFF2-40B4-BE49-F238E27FC236}">
                <a16:creationId xmlns:a16="http://schemas.microsoft.com/office/drawing/2014/main" xmlns="" id="{6D3CF673-BF62-4BC1-9742-72EA744711EB}"/>
              </a:ext>
            </a:extLst>
          </p:cNvPr>
          <p:cNvSpPr>
            <a:spLocks noGrp="1"/>
          </p:cNvSpPr>
          <p:nvPr>
            <p:ph type="sldNum" sz="quarter" idx="12"/>
          </p:nvPr>
        </p:nvSpPr>
        <p:spPr/>
        <p:txBody>
          <a:bodyPr/>
          <a:lstStyle/>
          <a:p>
            <a:fld id="{7E5C8F2F-703E-4019-888D-80883A8C948E}" type="slidenum">
              <a:rPr lang="pl-PL" altLang="pl-PL" smtClean="0"/>
              <a:pPr/>
              <a:t>49</a:t>
            </a:fld>
            <a:endParaRPr lang="pl-PL" altLang="pl-PL"/>
          </a:p>
        </p:txBody>
      </p:sp>
    </p:spTree>
    <p:extLst>
      <p:ext uri="{BB962C8B-B14F-4D97-AF65-F5344CB8AC3E}">
        <p14:creationId xmlns:p14="http://schemas.microsoft.com/office/powerpoint/2010/main" val="175400150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sz="2800" b="1" dirty="0">
                <a:solidFill>
                  <a:schemeClr val="tx1"/>
                </a:solidFill>
                <a:latin typeface="Calibri" panose="020F0502020204030204" pitchFamily="34" charset="0"/>
                <a:ea typeface="Tahoma" panose="020B0604030504040204" pitchFamily="34" charset="0"/>
                <a:cs typeface="Calibri" panose="020F0502020204030204" pitchFamily="34" charset="0"/>
              </a:rPr>
              <a:t>POWÓD ZMIAN</a:t>
            </a:r>
            <a:endParaRPr lang="pl-PL" altLang="pl-PL" sz="3600" b="1" dirty="0">
              <a:latin typeface="Calibri" panose="020F0502020204030204" pitchFamily="34" charset="0"/>
              <a:cs typeface="Calibri" panose="020F0502020204030204" pitchFamily="34" charset="0"/>
            </a:endParaRPr>
          </a:p>
        </p:txBody>
      </p:sp>
      <p:sp>
        <p:nvSpPr>
          <p:cNvPr id="2" name="Symbol zastępczy zawartości 1">
            <a:extLst>
              <a:ext uri="{FF2B5EF4-FFF2-40B4-BE49-F238E27FC236}">
                <a16:creationId xmlns:a16="http://schemas.microsoft.com/office/drawing/2014/main" xmlns="" id="{7FB54136-3C82-464F-86A0-E6948B1C65F0}"/>
              </a:ext>
            </a:extLst>
          </p:cNvPr>
          <p:cNvSpPr>
            <a:spLocks noGrp="1"/>
          </p:cNvSpPr>
          <p:nvPr>
            <p:ph idx="1"/>
          </p:nvPr>
        </p:nvSpPr>
        <p:spPr/>
        <p:txBody>
          <a:bodyPr/>
          <a:lstStyle/>
          <a:p>
            <a:pPr>
              <a:buBlip>
                <a:blip r:embed="rId4">
                  <a:extLst>
                    <a:ext uri="{96DAC541-7B7A-43D3-8B79-37D633B846F1}">
                      <asvg:svgBlip xmlns:asvg="http://schemas.microsoft.com/office/drawing/2016/SVG/main" xmlns="" r:embed="rId5"/>
                    </a:ext>
                  </a:extLst>
                </a:blip>
              </a:buBlip>
            </a:pPr>
            <a:r>
              <a:rPr lang="pl-PL" sz="2500" dirty="0">
                <a:solidFill>
                  <a:srgbClr val="1B1B1B"/>
                </a:solidFill>
                <a:latin typeface="Calibri" panose="020F0502020204030204" pitchFamily="34" charset="0"/>
                <a:ea typeface="Calibri" panose="020F0502020204030204" pitchFamily="34" charset="0"/>
                <a:cs typeface="Calibri" panose="020F0502020204030204" pitchFamily="34" charset="0"/>
              </a:rPr>
              <a:t>Minister Edukacji i Nauki, po analizie wyników ubiegłorocznych egzaminów i biorąc pod uwagę obecną sytuację epidemiczną, uznał, że w 2021 r. egzaminy powinny być przeprowadzone na podstawie zawężonego zakresu wymagań podstawy programowej.</a:t>
            </a:r>
          </a:p>
          <a:p>
            <a:pPr>
              <a:buBlip>
                <a:blip r:embed="rId4">
                  <a:extLst>
                    <a:ext uri="{96DAC541-7B7A-43D3-8B79-37D633B846F1}">
                      <asvg:svgBlip xmlns:asvg="http://schemas.microsoft.com/office/drawing/2016/SVG/main" xmlns="" r:embed="rId5"/>
                    </a:ext>
                  </a:extLst>
                </a:blip>
              </a:buBlip>
            </a:pPr>
            <a:r>
              <a:rPr lang="pl-PL" sz="2500" dirty="0">
                <a:latin typeface="Calibri" panose="020F0502020204030204" pitchFamily="34" charset="0"/>
                <a:cs typeface="Calibri" panose="020F0502020204030204" pitchFamily="34" charset="0"/>
              </a:rPr>
              <a:t>Informację w tej sprawie ogłosił Minister Edukacji i Nauki Przemysław </a:t>
            </a:r>
            <a:r>
              <a:rPr lang="pl-PL" sz="2500" dirty="0" err="1">
                <a:latin typeface="Calibri" panose="020F0502020204030204" pitchFamily="34" charset="0"/>
                <a:cs typeface="Calibri" panose="020F0502020204030204" pitchFamily="34" charset="0"/>
              </a:rPr>
              <a:t>Czarnek</a:t>
            </a:r>
            <a:r>
              <a:rPr lang="pl-PL" sz="2500" dirty="0">
                <a:latin typeface="Calibri" panose="020F0502020204030204" pitchFamily="34" charset="0"/>
                <a:cs typeface="Calibri" panose="020F0502020204030204" pitchFamily="34" charset="0"/>
              </a:rPr>
              <a:t> podczas konferencji prasowej w dniu 19 listopada 2020 r.</a:t>
            </a:r>
          </a:p>
          <a:p>
            <a:pPr>
              <a:buBlip>
                <a:blip r:embed="rId4">
                  <a:extLst>
                    <a:ext uri="{96DAC541-7B7A-43D3-8B79-37D633B846F1}">
                      <asvg:svgBlip xmlns:asvg="http://schemas.microsoft.com/office/drawing/2016/SVG/main" xmlns="" r:embed="rId5"/>
                    </a:ext>
                  </a:extLst>
                </a:blip>
              </a:buBlip>
            </a:pPr>
            <a:r>
              <a:rPr lang="pl-PL" sz="2500" dirty="0">
                <a:latin typeface="Calibri" panose="020F0502020204030204" pitchFamily="34" charset="0"/>
                <a:cs typeface="Calibri" panose="020F0502020204030204" pitchFamily="34" charset="0"/>
              </a:rPr>
              <a:t>Więcej informacji o zmianach pod adresem:  </a:t>
            </a:r>
            <a:r>
              <a:rPr lang="pl-PL" sz="2500" dirty="0">
                <a:latin typeface="Calibri" panose="020F0502020204030204" pitchFamily="34" charset="0"/>
                <a:cs typeface="Calibri" panose="020F0502020204030204" pitchFamily="34" charset="0"/>
                <a:hlinkClick r:id="rId6"/>
              </a:rPr>
              <a:t>https://www.gov.pl/web/edukacja/zmiany-na-egzaminie-osmoklasisty-i-egzaminie-maturalnym-w-2021-r</a:t>
            </a:r>
            <a:endParaRPr lang="pl-PL" sz="2500" dirty="0">
              <a:latin typeface="Calibri" panose="020F0502020204030204" pitchFamily="34" charset="0"/>
              <a:cs typeface="Calibri" panose="020F0502020204030204" pitchFamily="34" charset="0"/>
            </a:endParaRPr>
          </a:p>
          <a:p>
            <a:pPr marL="0" indent="0">
              <a:buNone/>
            </a:pPr>
            <a:endParaRPr lang="pl-PL" dirty="0">
              <a:solidFill>
                <a:srgbClr val="1B1B1B"/>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pl-PL" dirty="0"/>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3" name="Symbol zastępczy numeru slajdu 2">
            <a:extLst>
              <a:ext uri="{FF2B5EF4-FFF2-40B4-BE49-F238E27FC236}">
                <a16:creationId xmlns:a16="http://schemas.microsoft.com/office/drawing/2014/main" xmlns="" id="{EA8F9585-1DEE-49DA-B00F-351412CD7F0C}"/>
              </a:ext>
            </a:extLst>
          </p:cNvPr>
          <p:cNvSpPr>
            <a:spLocks noGrp="1"/>
          </p:cNvSpPr>
          <p:nvPr>
            <p:ph type="sldNum" sz="quarter" idx="12"/>
          </p:nvPr>
        </p:nvSpPr>
        <p:spPr/>
        <p:txBody>
          <a:bodyPr/>
          <a:lstStyle/>
          <a:p>
            <a:fld id="{7E5C8F2F-703E-4019-888D-80883A8C948E}" type="slidenum">
              <a:rPr lang="pl-PL" altLang="pl-PL" smtClean="0"/>
              <a:pPr/>
              <a:t>5</a:t>
            </a:fld>
            <a:endParaRPr lang="pl-PL" altLang="pl-PL"/>
          </a:p>
        </p:txBody>
      </p:sp>
    </p:spTree>
    <p:extLst>
      <p:ext uri="{BB962C8B-B14F-4D97-AF65-F5344CB8AC3E}">
        <p14:creationId xmlns:p14="http://schemas.microsoft.com/office/powerpoint/2010/main" val="1635639359"/>
      </p:ext>
    </p:extLst>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xfrm>
            <a:off x="457200" y="412704"/>
            <a:ext cx="8229600" cy="1143000"/>
          </a:xfrm>
          <a:noFill/>
        </p:spPr>
        <p:txBody>
          <a:bodyPr/>
          <a:lstStyle/>
          <a:p>
            <a:r>
              <a:rPr lang="pl-PL" altLang="pl-PL" sz="2800" b="1" dirty="0">
                <a:latin typeface="Calibri" panose="020F0502020204030204" pitchFamily="34" charset="0"/>
              </a:rPr>
              <a:t>WSKAZÓWKI DLA NAUCZYCIELI</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graphicFrame>
        <p:nvGraphicFramePr>
          <p:cNvPr id="4" name="Symbol zastępczy zawartości 3">
            <a:extLst>
              <a:ext uri="{FF2B5EF4-FFF2-40B4-BE49-F238E27FC236}">
                <a16:creationId xmlns:a16="http://schemas.microsoft.com/office/drawing/2014/main" xmlns="" id="{9E74749B-F8D8-401C-825C-B9BAD23E3F59}"/>
              </a:ext>
            </a:extLst>
          </p:cNvPr>
          <p:cNvGraphicFramePr>
            <a:graphicFrameLocks noGrp="1"/>
          </p:cNvGraphicFramePr>
          <p:nvPr>
            <p:ph idx="1"/>
            <p:extLst>
              <p:ext uri="{D42A27DB-BD31-4B8C-83A1-F6EECF244321}">
                <p14:modId xmlns:p14="http://schemas.microsoft.com/office/powerpoint/2010/main" val="434572374"/>
              </p:ext>
            </p:extLst>
          </p:nvPr>
        </p:nvGraphicFramePr>
        <p:xfrm>
          <a:off x="457200" y="1340768"/>
          <a:ext cx="8229600" cy="49685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Symbol zastępczy numeru slajdu 1">
            <a:extLst>
              <a:ext uri="{FF2B5EF4-FFF2-40B4-BE49-F238E27FC236}">
                <a16:creationId xmlns:a16="http://schemas.microsoft.com/office/drawing/2014/main" xmlns="" id="{4D425CA9-BE53-4658-8EDC-440C9754E074}"/>
              </a:ext>
            </a:extLst>
          </p:cNvPr>
          <p:cNvSpPr>
            <a:spLocks noGrp="1"/>
          </p:cNvSpPr>
          <p:nvPr>
            <p:ph type="sldNum" sz="quarter" idx="12"/>
          </p:nvPr>
        </p:nvSpPr>
        <p:spPr/>
        <p:txBody>
          <a:bodyPr/>
          <a:lstStyle/>
          <a:p>
            <a:fld id="{7E5C8F2F-703E-4019-888D-80883A8C948E}" type="slidenum">
              <a:rPr lang="pl-PL" altLang="pl-PL" smtClean="0"/>
              <a:pPr/>
              <a:t>50</a:t>
            </a:fld>
            <a:endParaRPr lang="pl-PL" altLang="pl-PL"/>
          </a:p>
        </p:txBody>
      </p:sp>
    </p:spTree>
    <p:extLst>
      <p:ext uri="{BB962C8B-B14F-4D97-AF65-F5344CB8AC3E}">
        <p14:creationId xmlns:p14="http://schemas.microsoft.com/office/powerpoint/2010/main" val="3416491071"/>
      </p:ext>
    </p:extLst>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xfrm>
            <a:off x="457200" y="412704"/>
            <a:ext cx="8229600" cy="1143000"/>
          </a:xfrm>
          <a:noFill/>
        </p:spPr>
        <p:txBody>
          <a:bodyPr/>
          <a:lstStyle/>
          <a:p>
            <a:r>
              <a:rPr lang="pl-PL" altLang="pl-PL" sz="2800" b="1" dirty="0">
                <a:latin typeface="Calibri" panose="020F0502020204030204" pitchFamily="34" charset="0"/>
              </a:rPr>
              <a:t>WSKAZÓWKI DLA NAUCZYCIELI</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graphicFrame>
        <p:nvGraphicFramePr>
          <p:cNvPr id="4" name="Symbol zastępczy zawartości 3">
            <a:extLst>
              <a:ext uri="{FF2B5EF4-FFF2-40B4-BE49-F238E27FC236}">
                <a16:creationId xmlns:a16="http://schemas.microsoft.com/office/drawing/2014/main" xmlns="" id="{9BD54E88-E425-4303-8995-E31414811B19}"/>
              </a:ext>
            </a:extLst>
          </p:cNvPr>
          <p:cNvGraphicFramePr>
            <a:graphicFrameLocks noGrp="1"/>
          </p:cNvGraphicFramePr>
          <p:nvPr>
            <p:ph idx="1"/>
            <p:extLst>
              <p:ext uri="{D42A27DB-BD31-4B8C-83A1-F6EECF244321}">
                <p14:modId xmlns:p14="http://schemas.microsoft.com/office/powerpoint/2010/main" val="345446664"/>
              </p:ext>
            </p:extLst>
          </p:nvPr>
        </p:nvGraphicFramePr>
        <p:xfrm>
          <a:off x="457200" y="1124744"/>
          <a:ext cx="8229600" cy="53205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Symbol zastępczy numeru slajdu 1">
            <a:extLst>
              <a:ext uri="{FF2B5EF4-FFF2-40B4-BE49-F238E27FC236}">
                <a16:creationId xmlns:a16="http://schemas.microsoft.com/office/drawing/2014/main" xmlns="" id="{C864B9B9-5574-4D69-9C25-A567029BC165}"/>
              </a:ext>
            </a:extLst>
          </p:cNvPr>
          <p:cNvSpPr>
            <a:spLocks noGrp="1"/>
          </p:cNvSpPr>
          <p:nvPr>
            <p:ph type="sldNum" sz="quarter" idx="12"/>
          </p:nvPr>
        </p:nvSpPr>
        <p:spPr/>
        <p:txBody>
          <a:bodyPr/>
          <a:lstStyle/>
          <a:p>
            <a:fld id="{7E5C8F2F-703E-4019-888D-80883A8C948E}" type="slidenum">
              <a:rPr lang="pl-PL" altLang="pl-PL" smtClean="0"/>
              <a:pPr/>
              <a:t>51</a:t>
            </a:fld>
            <a:endParaRPr lang="pl-PL" altLang="pl-PL"/>
          </a:p>
        </p:txBody>
      </p:sp>
    </p:spTree>
    <p:extLst>
      <p:ext uri="{BB962C8B-B14F-4D97-AF65-F5344CB8AC3E}">
        <p14:creationId xmlns:p14="http://schemas.microsoft.com/office/powerpoint/2010/main" val="932491528"/>
      </p:ext>
    </p:extLst>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ctrTitle" idx="4294967295"/>
          </p:nvPr>
        </p:nvSpPr>
        <p:spPr>
          <a:xfrm>
            <a:off x="734399" y="319472"/>
            <a:ext cx="7804150" cy="1296987"/>
          </a:xfrm>
          <a:noFill/>
        </p:spPr>
        <p:txBody>
          <a:bodyPr/>
          <a:lstStyle/>
          <a:p>
            <a:r>
              <a:rPr lang="pl-PL" altLang="pl-PL" sz="2800" b="1" dirty="0">
                <a:latin typeface="Calibri" panose="020F0502020204030204" pitchFamily="34" charset="0"/>
              </a:rPr>
              <a:t>PLANOWANE DZIAŁANIA </a:t>
            </a:r>
            <a:br>
              <a:rPr lang="pl-PL" altLang="pl-PL" sz="2800" b="1" dirty="0">
                <a:latin typeface="Calibri" panose="020F0502020204030204" pitchFamily="34" charset="0"/>
              </a:rPr>
            </a:br>
            <a:r>
              <a:rPr lang="pl-PL" altLang="pl-PL" sz="2800" b="1" dirty="0">
                <a:latin typeface="Calibri" panose="020F0502020204030204" pitchFamily="34" charset="0"/>
              </a:rPr>
              <a:t>W ROKU SZKOLNYM 2020/2021</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graphicFrame>
        <p:nvGraphicFramePr>
          <p:cNvPr id="14" name="Diagram 13">
            <a:extLst>
              <a:ext uri="{FF2B5EF4-FFF2-40B4-BE49-F238E27FC236}">
                <a16:creationId xmlns:a16="http://schemas.microsoft.com/office/drawing/2014/main" xmlns="" id="{45723041-915C-4B5A-9CBB-500B32781424}"/>
              </a:ext>
            </a:extLst>
          </p:cNvPr>
          <p:cNvGraphicFramePr/>
          <p:nvPr>
            <p:extLst>
              <p:ext uri="{D42A27DB-BD31-4B8C-83A1-F6EECF244321}">
                <p14:modId xmlns:p14="http://schemas.microsoft.com/office/powerpoint/2010/main" val="3051399094"/>
              </p:ext>
            </p:extLst>
          </p:nvPr>
        </p:nvGraphicFramePr>
        <p:xfrm>
          <a:off x="557790" y="1700808"/>
          <a:ext cx="8157369" cy="4856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Symbol zastępczy numeru slajdu 1">
            <a:extLst>
              <a:ext uri="{FF2B5EF4-FFF2-40B4-BE49-F238E27FC236}">
                <a16:creationId xmlns:a16="http://schemas.microsoft.com/office/drawing/2014/main" xmlns="" id="{41D651E7-E608-4B1E-9D78-94542DA582D5}"/>
              </a:ext>
            </a:extLst>
          </p:cNvPr>
          <p:cNvSpPr>
            <a:spLocks noGrp="1"/>
          </p:cNvSpPr>
          <p:nvPr>
            <p:ph type="sldNum" sz="quarter" idx="12"/>
          </p:nvPr>
        </p:nvSpPr>
        <p:spPr/>
        <p:txBody>
          <a:bodyPr/>
          <a:lstStyle/>
          <a:p>
            <a:fld id="{8F7E7CA3-0634-4129-A460-6CC925CE4CBA}" type="slidenum">
              <a:rPr lang="pl-PL" altLang="pl-PL" smtClean="0"/>
              <a:pPr/>
              <a:t>52</a:t>
            </a:fld>
            <a:endParaRPr lang="pl-PL" altLang="pl-PL"/>
          </a:p>
        </p:txBody>
      </p:sp>
    </p:spTree>
    <p:extLst>
      <p:ext uri="{BB962C8B-B14F-4D97-AF65-F5344CB8AC3E}">
        <p14:creationId xmlns:p14="http://schemas.microsoft.com/office/powerpoint/2010/main" val="34393675"/>
      </p:ext>
    </p:extLst>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ctrTitle" idx="4294967295"/>
          </p:nvPr>
        </p:nvSpPr>
        <p:spPr>
          <a:xfrm>
            <a:off x="900113" y="617538"/>
            <a:ext cx="7804150" cy="1296987"/>
          </a:xfrm>
          <a:noFill/>
        </p:spPr>
        <p:txBody>
          <a:bodyPr/>
          <a:lstStyle/>
          <a:p>
            <a:r>
              <a:rPr lang="pl-PL" altLang="pl-PL" sz="2800" b="1" dirty="0">
                <a:latin typeface="Calibri" panose="020F0502020204030204" pitchFamily="34" charset="0"/>
              </a:rPr>
              <a:t>PLANOWANE DZIAŁANIA </a:t>
            </a:r>
            <a:br>
              <a:rPr lang="pl-PL" altLang="pl-PL" sz="2800" b="1" dirty="0">
                <a:latin typeface="Calibri" panose="020F0502020204030204" pitchFamily="34" charset="0"/>
              </a:rPr>
            </a:br>
            <a:r>
              <a:rPr lang="pl-PL" altLang="pl-PL" sz="2800" b="1" dirty="0">
                <a:latin typeface="Calibri" panose="020F0502020204030204" pitchFamily="34" charset="0"/>
              </a:rPr>
              <a:t>W ROKU SZKOLNYM 2020/2021</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graphicFrame>
        <p:nvGraphicFramePr>
          <p:cNvPr id="3" name="Diagram 2">
            <a:extLst>
              <a:ext uri="{FF2B5EF4-FFF2-40B4-BE49-F238E27FC236}">
                <a16:creationId xmlns:a16="http://schemas.microsoft.com/office/drawing/2014/main" xmlns="" id="{612D8317-7711-444E-8A6B-6BB375DD28D0}"/>
              </a:ext>
            </a:extLst>
          </p:cNvPr>
          <p:cNvGraphicFramePr/>
          <p:nvPr>
            <p:extLst>
              <p:ext uri="{D42A27DB-BD31-4B8C-83A1-F6EECF244321}">
                <p14:modId xmlns:p14="http://schemas.microsoft.com/office/powerpoint/2010/main" val="1988769426"/>
              </p:ext>
            </p:extLst>
          </p:nvPr>
        </p:nvGraphicFramePr>
        <p:xfrm>
          <a:off x="612774" y="2060848"/>
          <a:ext cx="7991673" cy="39919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Symbol zastępczy numeru slajdu 1">
            <a:extLst>
              <a:ext uri="{FF2B5EF4-FFF2-40B4-BE49-F238E27FC236}">
                <a16:creationId xmlns:a16="http://schemas.microsoft.com/office/drawing/2014/main" xmlns="" id="{66694933-D6F5-4749-A074-A88F72C5419B}"/>
              </a:ext>
            </a:extLst>
          </p:cNvPr>
          <p:cNvSpPr>
            <a:spLocks noGrp="1"/>
          </p:cNvSpPr>
          <p:nvPr>
            <p:ph type="sldNum" sz="quarter" idx="12"/>
          </p:nvPr>
        </p:nvSpPr>
        <p:spPr/>
        <p:txBody>
          <a:bodyPr/>
          <a:lstStyle/>
          <a:p>
            <a:fld id="{8F7E7CA3-0634-4129-A460-6CC925CE4CBA}" type="slidenum">
              <a:rPr lang="pl-PL" altLang="pl-PL" smtClean="0"/>
              <a:pPr/>
              <a:t>53</a:t>
            </a:fld>
            <a:endParaRPr lang="pl-PL" altLang="pl-PL"/>
          </a:p>
        </p:txBody>
      </p:sp>
    </p:spTree>
    <p:extLst>
      <p:ext uri="{BB962C8B-B14F-4D97-AF65-F5344CB8AC3E}">
        <p14:creationId xmlns:p14="http://schemas.microsoft.com/office/powerpoint/2010/main" val="1062350611"/>
      </p:ext>
    </p:extLst>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ctrTitle" idx="4294967295"/>
          </p:nvPr>
        </p:nvSpPr>
        <p:spPr>
          <a:xfrm>
            <a:off x="900113" y="617538"/>
            <a:ext cx="7804150" cy="1296987"/>
          </a:xfrm>
          <a:noFill/>
        </p:spPr>
        <p:txBody>
          <a:bodyPr/>
          <a:lstStyle/>
          <a:p>
            <a:r>
              <a:rPr lang="pl-PL" altLang="pl-PL" sz="2800" b="1" dirty="0">
                <a:latin typeface="Calibri" panose="020F0502020204030204" pitchFamily="34" charset="0"/>
              </a:rPr>
              <a:t>PLANOWANE DZIAŁANIA </a:t>
            </a:r>
            <a:br>
              <a:rPr lang="pl-PL" altLang="pl-PL" sz="2800" b="1" dirty="0">
                <a:latin typeface="Calibri" panose="020F0502020204030204" pitchFamily="34" charset="0"/>
              </a:rPr>
            </a:br>
            <a:r>
              <a:rPr lang="pl-PL" altLang="pl-PL" sz="2800" b="1" dirty="0">
                <a:latin typeface="Calibri" panose="020F0502020204030204" pitchFamily="34" charset="0"/>
              </a:rPr>
              <a:t>W KOLEJNYCH LATACH</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graphicFrame>
        <p:nvGraphicFramePr>
          <p:cNvPr id="2" name="Diagram 1">
            <a:extLst>
              <a:ext uri="{FF2B5EF4-FFF2-40B4-BE49-F238E27FC236}">
                <a16:creationId xmlns:a16="http://schemas.microsoft.com/office/drawing/2014/main" xmlns="" id="{7BC07395-E1A6-43E8-8319-881DCEED2C17}"/>
              </a:ext>
            </a:extLst>
          </p:cNvPr>
          <p:cNvGraphicFramePr/>
          <p:nvPr>
            <p:extLst>
              <p:ext uri="{D42A27DB-BD31-4B8C-83A1-F6EECF244321}">
                <p14:modId xmlns:p14="http://schemas.microsoft.com/office/powerpoint/2010/main" val="2418089197"/>
              </p:ext>
            </p:extLst>
          </p:nvPr>
        </p:nvGraphicFramePr>
        <p:xfrm>
          <a:off x="373856" y="2204864"/>
          <a:ext cx="8396288" cy="20621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Symbol zastępczy numeru slajdu 2">
            <a:extLst>
              <a:ext uri="{FF2B5EF4-FFF2-40B4-BE49-F238E27FC236}">
                <a16:creationId xmlns:a16="http://schemas.microsoft.com/office/drawing/2014/main" xmlns="" id="{8B7FE00F-E6B4-4F16-A1DB-630EC3BC6DCA}"/>
              </a:ext>
            </a:extLst>
          </p:cNvPr>
          <p:cNvSpPr>
            <a:spLocks noGrp="1"/>
          </p:cNvSpPr>
          <p:nvPr>
            <p:ph type="sldNum" sz="quarter" idx="12"/>
          </p:nvPr>
        </p:nvSpPr>
        <p:spPr/>
        <p:txBody>
          <a:bodyPr/>
          <a:lstStyle/>
          <a:p>
            <a:fld id="{8F7E7CA3-0634-4129-A460-6CC925CE4CBA}" type="slidenum">
              <a:rPr lang="pl-PL" altLang="pl-PL" smtClean="0"/>
              <a:pPr/>
              <a:t>54</a:t>
            </a:fld>
            <a:endParaRPr lang="pl-PL" altLang="pl-PL"/>
          </a:p>
        </p:txBody>
      </p:sp>
    </p:spTree>
    <p:extLst>
      <p:ext uri="{BB962C8B-B14F-4D97-AF65-F5344CB8AC3E}">
        <p14:creationId xmlns:p14="http://schemas.microsoft.com/office/powerpoint/2010/main" val="4237435540"/>
      </p:ext>
    </p:extLst>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CZAS NA PYTANIA</a:t>
            </a:r>
          </a:p>
        </p:txBody>
      </p:sp>
      <p:pic>
        <p:nvPicPr>
          <p:cNvPr id="5" name="Symbol zastępczy zawartości 4">
            <a:extLst>
              <a:ext uri="{FF2B5EF4-FFF2-40B4-BE49-F238E27FC236}">
                <a16:creationId xmlns:a16="http://schemas.microsoft.com/office/drawing/2014/main" xmlns="" id="{0122E96C-34A3-4C32-A1D7-0B0F7CE10C98}"/>
              </a:ext>
            </a:extLst>
          </p:cNvPr>
          <p:cNvPicPr>
            <a:picLocks noGrp="1" noChangeAspect="1"/>
          </p:cNvPicPr>
          <p:nvPr>
            <p:ph idx="1"/>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a:off x="1902503" y="1532076"/>
            <a:ext cx="5189777" cy="4364131"/>
          </a:xfrm>
        </p:spPr>
      </p:pic>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 name="Symbol zastępczy numeru slajdu 1">
            <a:extLst>
              <a:ext uri="{FF2B5EF4-FFF2-40B4-BE49-F238E27FC236}">
                <a16:creationId xmlns:a16="http://schemas.microsoft.com/office/drawing/2014/main" xmlns="" id="{F648161F-FB60-4750-94D6-C6AE914BAA8B}"/>
              </a:ext>
            </a:extLst>
          </p:cNvPr>
          <p:cNvSpPr>
            <a:spLocks noGrp="1"/>
          </p:cNvSpPr>
          <p:nvPr>
            <p:ph type="sldNum" sz="quarter" idx="12"/>
          </p:nvPr>
        </p:nvSpPr>
        <p:spPr/>
        <p:txBody>
          <a:bodyPr/>
          <a:lstStyle/>
          <a:p>
            <a:fld id="{7E5C8F2F-703E-4019-888D-80883A8C948E}" type="slidenum">
              <a:rPr lang="pl-PL" altLang="pl-PL" smtClean="0"/>
              <a:pPr/>
              <a:t>55</a:t>
            </a:fld>
            <a:endParaRPr lang="pl-PL" altLang="pl-PL"/>
          </a:p>
        </p:txBody>
      </p:sp>
    </p:spTree>
    <p:extLst>
      <p:ext uri="{BB962C8B-B14F-4D97-AF65-F5344CB8AC3E}">
        <p14:creationId xmlns:p14="http://schemas.microsoft.com/office/powerpoint/2010/main" val="701775248"/>
      </p:ext>
    </p:extLst>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endParaRPr lang="pl-PL" altLang="pl-PL" sz="2800" b="1" dirty="0">
              <a:latin typeface="Calibri" panose="020F0502020204030204" pitchFamily="34" charset="0"/>
            </a:endParaRP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3" name="Symbol zastępczy zawartości 2">
            <a:extLst>
              <a:ext uri="{FF2B5EF4-FFF2-40B4-BE49-F238E27FC236}">
                <a16:creationId xmlns:a16="http://schemas.microsoft.com/office/drawing/2014/main" xmlns="" id="{475CB1B3-8AC7-4333-9A0D-95FBC9E37961}"/>
              </a:ext>
            </a:extLst>
          </p:cNvPr>
          <p:cNvSpPr>
            <a:spLocks noGrp="1"/>
          </p:cNvSpPr>
          <p:nvPr>
            <p:ph idx="1"/>
          </p:nvPr>
        </p:nvSpPr>
        <p:spPr/>
        <p:txBody>
          <a:bodyPr/>
          <a:lstStyle/>
          <a:p>
            <a:pPr marL="0" indent="0">
              <a:buNone/>
            </a:pPr>
            <a:endParaRPr lang="pl-PL" dirty="0"/>
          </a:p>
        </p:txBody>
      </p:sp>
      <p:sp>
        <p:nvSpPr>
          <p:cNvPr id="4" name="Prostokąt 3">
            <a:extLst>
              <a:ext uri="{FF2B5EF4-FFF2-40B4-BE49-F238E27FC236}">
                <a16:creationId xmlns:a16="http://schemas.microsoft.com/office/drawing/2014/main" xmlns="" id="{39C0D8D4-AF0F-4152-B4C9-E9067AB8499A}"/>
              </a:ext>
            </a:extLst>
          </p:cNvPr>
          <p:cNvSpPr/>
          <p:nvPr/>
        </p:nvSpPr>
        <p:spPr>
          <a:xfrm>
            <a:off x="818312" y="2967335"/>
            <a:ext cx="7507376" cy="923330"/>
          </a:xfrm>
          <a:prstGeom prst="rect">
            <a:avLst/>
          </a:prstGeom>
          <a:noFill/>
        </p:spPr>
        <p:txBody>
          <a:bodyPr wrap="none" lIns="91440" tIns="45720" rIns="91440" bIns="45720">
            <a:spAutoFit/>
          </a:bodyPr>
          <a:lstStyle/>
          <a:p>
            <a:pPr algn="ctr"/>
            <a:r>
              <a:rPr lang="pl-PL" sz="5400" b="1" cap="none" spc="0" dirty="0">
                <a:ln w="12700">
                  <a:solidFill>
                    <a:schemeClr val="bg2">
                      <a:lumMod val="60000"/>
                      <a:lumOff val="40000"/>
                    </a:schemeClr>
                  </a:solidFill>
                  <a:prstDash val="solid"/>
                </a:ln>
                <a:solidFill>
                  <a:srgbClr val="C00000"/>
                </a:solidFill>
                <a:effectLst>
                  <a:outerShdw blurRad="50800" dist="38100" algn="l" rotWithShape="0">
                    <a:prstClr val="black">
                      <a:alpha val="40000"/>
                    </a:prstClr>
                  </a:outerShdw>
                </a:effectLst>
              </a:rPr>
              <a:t>DZIĘKUJĘ ZA UWAGĘ</a:t>
            </a:r>
          </a:p>
        </p:txBody>
      </p:sp>
      <p:sp>
        <p:nvSpPr>
          <p:cNvPr id="2" name="Symbol zastępczy numeru slajdu 1">
            <a:extLst>
              <a:ext uri="{FF2B5EF4-FFF2-40B4-BE49-F238E27FC236}">
                <a16:creationId xmlns:a16="http://schemas.microsoft.com/office/drawing/2014/main" xmlns="" id="{0F83D921-9CFA-4001-8321-CCF59BC0C5A5}"/>
              </a:ext>
            </a:extLst>
          </p:cNvPr>
          <p:cNvSpPr>
            <a:spLocks noGrp="1"/>
          </p:cNvSpPr>
          <p:nvPr>
            <p:ph type="sldNum" sz="quarter" idx="12"/>
          </p:nvPr>
        </p:nvSpPr>
        <p:spPr/>
        <p:txBody>
          <a:bodyPr/>
          <a:lstStyle/>
          <a:p>
            <a:fld id="{7E5C8F2F-703E-4019-888D-80883A8C948E}" type="slidenum">
              <a:rPr lang="pl-PL" altLang="pl-PL" smtClean="0"/>
              <a:pPr/>
              <a:t>56</a:t>
            </a:fld>
            <a:endParaRPr lang="pl-PL" altLang="pl-PL"/>
          </a:p>
        </p:txBody>
      </p:sp>
    </p:spTree>
    <p:extLst>
      <p:ext uri="{BB962C8B-B14F-4D97-AF65-F5344CB8AC3E}">
        <p14:creationId xmlns:p14="http://schemas.microsoft.com/office/powerpoint/2010/main" val="371315311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xfrm>
            <a:off x="457200" y="384969"/>
            <a:ext cx="8229600" cy="1143000"/>
          </a:xfrm>
          <a:noFill/>
        </p:spPr>
        <p:txBody>
          <a:bodyPr/>
          <a:lstStyle/>
          <a:p>
            <a:r>
              <a:rPr lang="pl-PL" altLang="pl-PL" sz="2800" b="1" dirty="0">
                <a:latin typeface="Calibri" panose="020F0502020204030204" pitchFamily="34" charset="0"/>
              </a:rPr>
              <a:t>ZESPÓŁ OPRACOWUJĄCY </a:t>
            </a:r>
            <a:br>
              <a:rPr lang="pl-PL" altLang="pl-PL" sz="2800" b="1" dirty="0">
                <a:latin typeface="Calibri" panose="020F0502020204030204" pitchFamily="34" charset="0"/>
              </a:rPr>
            </a:br>
            <a:r>
              <a:rPr lang="pl-PL" altLang="pl-PL" sz="2800" b="1" dirty="0">
                <a:latin typeface="Calibri" panose="020F0502020204030204" pitchFamily="34" charset="0"/>
              </a:rPr>
              <a:t>WYMAGANIA EGZAMINACYJNE</a:t>
            </a:r>
          </a:p>
        </p:txBody>
      </p:sp>
      <p:sp>
        <p:nvSpPr>
          <p:cNvPr id="2" name="Symbol zastępczy zawartości 1">
            <a:extLst>
              <a:ext uri="{FF2B5EF4-FFF2-40B4-BE49-F238E27FC236}">
                <a16:creationId xmlns:a16="http://schemas.microsoft.com/office/drawing/2014/main" xmlns="" id="{31E7885F-A146-4FCE-80BA-A18925BC7E1B}"/>
              </a:ext>
            </a:extLst>
          </p:cNvPr>
          <p:cNvSpPr>
            <a:spLocks noGrp="1"/>
          </p:cNvSpPr>
          <p:nvPr>
            <p:ph idx="1"/>
          </p:nvPr>
        </p:nvSpPr>
        <p:spPr>
          <a:xfrm>
            <a:off x="457200" y="1412776"/>
            <a:ext cx="8229600" cy="4525963"/>
          </a:xfrm>
        </p:spPr>
        <p:txBody>
          <a:bodyPr/>
          <a:lstStyle/>
          <a:p>
            <a:pPr marL="0" indent="0" algn="just">
              <a:buNone/>
            </a:pPr>
            <a:r>
              <a:rPr lang="pl-PL" sz="2400" dirty="0">
                <a:latin typeface="Calibri" panose="020F0502020204030204" pitchFamily="34" charset="0"/>
                <a:ea typeface="Calibri" panose="020F0502020204030204" pitchFamily="34" charset="0"/>
                <a:cs typeface="Calibri" panose="020F0502020204030204" pitchFamily="34" charset="0"/>
              </a:rPr>
              <a:t>Nad opracowaniem wymagań egzaminacyjnych w zakresie egzaminu ósmoklasisty i egzaminu maturalnego w 2021 r. pracował zespół w składzie:</a:t>
            </a:r>
          </a:p>
          <a:p>
            <a:pPr marL="612775">
              <a:buFont typeface="Courier New" panose="02070309020205020404" pitchFamily="49" charset="0"/>
              <a:buChar char="o"/>
            </a:pPr>
            <a:r>
              <a:rPr lang="pl-PL" sz="2400" dirty="0">
                <a:solidFill>
                  <a:schemeClr val="tx2"/>
                </a:solidFill>
                <a:latin typeface="Calibri" panose="020F0502020204030204" pitchFamily="34" charset="0"/>
                <a:ea typeface="Calibri" panose="020F0502020204030204" pitchFamily="34" charset="0"/>
                <a:cs typeface="Calibri" panose="020F0502020204030204" pitchFamily="34" charset="0"/>
              </a:rPr>
              <a:t>nauczyciele praktycy uczący języków obcych w różnych typach szkół, w tym nauczyciele uczniów ze specjalnymi potrzebami edukacyjnymi, w tym uczniów niepełnosprawnych, </a:t>
            </a:r>
          </a:p>
          <a:p>
            <a:pPr marL="612775" lvl="0">
              <a:buFont typeface="Courier New" panose="02070309020205020404" pitchFamily="49" charset="0"/>
              <a:buChar char="o"/>
            </a:pPr>
            <a:r>
              <a:rPr lang="pl-PL" sz="2400" dirty="0">
                <a:latin typeface="Calibri" panose="020F0502020204030204" pitchFamily="34" charset="0"/>
                <a:ea typeface="Calibri" panose="020F0502020204030204" pitchFamily="34" charset="0"/>
                <a:cs typeface="Calibri" panose="020F0502020204030204" pitchFamily="34" charset="0"/>
              </a:rPr>
              <a:t>nauczyciele akademiccy,</a:t>
            </a:r>
          </a:p>
          <a:p>
            <a:pPr marL="612775">
              <a:buFont typeface="Courier New" panose="02070309020205020404" pitchFamily="49" charset="0"/>
              <a:buChar char="o"/>
            </a:pPr>
            <a:r>
              <a:rPr lang="pl-PL" sz="2400" dirty="0">
                <a:latin typeface="Calibri" panose="020F0502020204030204" pitchFamily="34" charset="0"/>
                <a:ea typeface="Tahoma" panose="020B0604030504040204" pitchFamily="34" charset="0"/>
                <a:cs typeface="Calibri" panose="020F0502020204030204" pitchFamily="34" charset="0"/>
              </a:rPr>
              <a:t>eksperci Centralnej Komisji Egzaminacyjnej i okręgowych komisji egzaminacyjnych.</a:t>
            </a:r>
          </a:p>
          <a:p>
            <a:pPr>
              <a:buFont typeface="Wingdings" panose="05000000000000000000" pitchFamily="2" charset="2"/>
              <a:buChar char="Ø"/>
            </a:pPr>
            <a:r>
              <a:rPr lang="pl-PL" sz="2400" dirty="0">
                <a:solidFill>
                  <a:srgbClr val="1B1B1B"/>
                </a:solidFill>
                <a:latin typeface="Calibri" panose="020F0502020204030204" pitchFamily="34" charset="0"/>
                <a:ea typeface="Calibri" panose="020F0502020204030204" pitchFamily="34" charset="0"/>
                <a:cs typeface="Calibri" panose="020F0502020204030204" pitchFamily="34" charset="0"/>
              </a:rPr>
              <a:t>Efektem pracy zespołu była przygotowana propozycja wymagań egzaminacyjnych na rok szkolny 2020/2021. </a:t>
            </a:r>
            <a:endParaRPr lang="pl-PL" dirty="0">
              <a:latin typeface="Calibri" panose="020F0502020204030204" pitchFamily="34" charset="0"/>
              <a:ea typeface="Tahoma" panose="020B0604030504040204" pitchFamily="34" charset="0"/>
              <a:cs typeface="Calibri" panose="020F0502020204030204" pitchFamily="34" charset="0"/>
            </a:endParaRPr>
          </a:p>
          <a:p>
            <a:endParaRPr lang="pl-PL" dirty="0"/>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3" name="Symbol zastępczy numeru slajdu 2">
            <a:extLst>
              <a:ext uri="{FF2B5EF4-FFF2-40B4-BE49-F238E27FC236}">
                <a16:creationId xmlns:a16="http://schemas.microsoft.com/office/drawing/2014/main" xmlns="" id="{97149D7A-C3E8-499F-821B-FEF1C32B7E91}"/>
              </a:ext>
            </a:extLst>
          </p:cNvPr>
          <p:cNvSpPr>
            <a:spLocks noGrp="1"/>
          </p:cNvSpPr>
          <p:nvPr>
            <p:ph type="sldNum" sz="quarter" idx="12"/>
          </p:nvPr>
        </p:nvSpPr>
        <p:spPr/>
        <p:txBody>
          <a:bodyPr/>
          <a:lstStyle/>
          <a:p>
            <a:fld id="{7E5C8F2F-703E-4019-888D-80883A8C948E}" type="slidenum">
              <a:rPr lang="pl-PL" altLang="pl-PL" smtClean="0"/>
              <a:pPr/>
              <a:t>6</a:t>
            </a:fld>
            <a:endParaRPr lang="pl-PL" altLang="pl-PL"/>
          </a:p>
        </p:txBody>
      </p:sp>
    </p:spTree>
    <p:extLst>
      <p:ext uri="{BB962C8B-B14F-4D97-AF65-F5344CB8AC3E}">
        <p14:creationId xmlns:p14="http://schemas.microsoft.com/office/powerpoint/2010/main" val="264298148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KONSULTACJE SPOŁECZNE</a:t>
            </a:r>
          </a:p>
        </p:txBody>
      </p:sp>
      <p:sp>
        <p:nvSpPr>
          <p:cNvPr id="2" name="Symbol zastępczy zawartości 1">
            <a:extLst>
              <a:ext uri="{FF2B5EF4-FFF2-40B4-BE49-F238E27FC236}">
                <a16:creationId xmlns:a16="http://schemas.microsoft.com/office/drawing/2014/main" xmlns="" id="{0D6D46A2-EA5D-4155-8241-53B5A5A0EFD4}"/>
              </a:ext>
            </a:extLst>
          </p:cNvPr>
          <p:cNvSpPr>
            <a:spLocks noGrp="1"/>
          </p:cNvSpPr>
          <p:nvPr>
            <p:ph idx="1"/>
          </p:nvPr>
        </p:nvSpPr>
        <p:spPr/>
        <p:txBody>
          <a:bodyPr/>
          <a:lstStyle/>
          <a:p>
            <a:pPr algn="just">
              <a:spcBef>
                <a:spcPts val="600"/>
              </a:spcBef>
              <a:spcAft>
                <a:spcPts val="600"/>
              </a:spcAft>
              <a:buFont typeface="Courier New" panose="02070309020205020404" pitchFamily="49" charset="0"/>
              <a:buChar char="o"/>
            </a:pPr>
            <a:r>
              <a:rPr lang="pl-PL" sz="2800" dirty="0">
                <a:latin typeface="Calibri" panose="020F0502020204030204" pitchFamily="34" charset="0"/>
                <a:cs typeface="Calibri" panose="020F0502020204030204" pitchFamily="34" charset="0"/>
              </a:rPr>
              <a:t>odbyły się w dniach 20-27 listopada 2020 r.,</a:t>
            </a:r>
          </a:p>
          <a:p>
            <a:pPr algn="just">
              <a:spcBef>
                <a:spcPts val="600"/>
              </a:spcBef>
              <a:spcAft>
                <a:spcPts val="600"/>
              </a:spcAft>
              <a:buFont typeface="Courier New" panose="02070309020205020404" pitchFamily="49" charset="0"/>
              <a:buChar char="o"/>
            </a:pPr>
            <a:r>
              <a:rPr lang="pl-PL" sz="2800" dirty="0">
                <a:latin typeface="Calibri" panose="020F0502020204030204" pitchFamily="34" charset="0"/>
                <a:ea typeface="Tahoma" panose="020B0604030504040204" pitchFamily="34" charset="0"/>
                <a:cs typeface="Calibri" panose="020F0502020204030204" pitchFamily="34" charset="0"/>
              </a:rPr>
              <a:t>przeprowadzone zostały na stronie MEN,</a:t>
            </a:r>
          </a:p>
          <a:p>
            <a:pPr algn="just">
              <a:spcBef>
                <a:spcPts val="600"/>
              </a:spcBef>
              <a:spcAft>
                <a:spcPts val="600"/>
              </a:spcAft>
              <a:buFont typeface="Courier New" panose="02070309020205020404" pitchFamily="49" charset="0"/>
              <a:buChar char="o"/>
            </a:pPr>
            <a:r>
              <a:rPr lang="pl-PL" sz="2800" dirty="0">
                <a:latin typeface="Calibri" panose="020F0502020204030204" pitchFamily="34" charset="0"/>
                <a:ea typeface="Tahoma" panose="020B0604030504040204" pitchFamily="34" charset="0"/>
                <a:cs typeface="Calibri" panose="020F0502020204030204" pitchFamily="34" charset="0"/>
              </a:rPr>
              <a:t>wpłynęło około 2,5 tys. uwag/propozycji od różnych osób/instytucji (osób fizycznych, nauczycieli, metodyków, Kuratorów Oświaty, Ośrodków Doskonalenia Nauczycieli)</a:t>
            </a:r>
          </a:p>
          <a:p>
            <a:pPr algn="just">
              <a:spcBef>
                <a:spcPts val="600"/>
              </a:spcBef>
              <a:spcAft>
                <a:spcPts val="600"/>
              </a:spcAft>
              <a:buFont typeface="Courier New" panose="02070309020205020404" pitchFamily="49" charset="0"/>
              <a:buChar char="o"/>
            </a:pPr>
            <a:r>
              <a:rPr lang="pl-PL" sz="2800" dirty="0">
                <a:latin typeface="Calibri" panose="020F0502020204030204" pitchFamily="34" charset="0"/>
                <a:ea typeface="Tahoma" panose="020B0604030504040204" pitchFamily="34" charset="0"/>
                <a:cs typeface="Calibri" panose="020F0502020204030204" pitchFamily="34" charset="0"/>
              </a:rPr>
              <a:t>nieliczne uwagi/propozycje do wymagań w zakresie języków obcych na egzaminie maturalnym,</a:t>
            </a:r>
          </a:p>
          <a:p>
            <a:pPr algn="just">
              <a:spcBef>
                <a:spcPts val="600"/>
              </a:spcBef>
              <a:spcAft>
                <a:spcPts val="600"/>
              </a:spcAft>
              <a:buFont typeface="Courier New" panose="02070309020205020404" pitchFamily="49" charset="0"/>
              <a:buChar char="o"/>
            </a:pPr>
            <a:r>
              <a:rPr lang="pl-PL" sz="2800" dirty="0">
                <a:latin typeface="Calibri" panose="020F0502020204030204" pitchFamily="34" charset="0"/>
                <a:ea typeface="Tahoma" panose="020B0604030504040204" pitchFamily="34" charset="0"/>
                <a:cs typeface="Calibri" panose="020F0502020204030204" pitchFamily="34" charset="0"/>
              </a:rPr>
              <a:t>uwagi/propozycje zostały przekazane do analizy ekspertów z różnych przedmiotów.</a:t>
            </a:r>
          </a:p>
          <a:p>
            <a:endParaRPr lang="pl-PL" dirty="0"/>
          </a:p>
          <a:p>
            <a:endParaRPr lang="pl-PL" dirty="0"/>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3" name="Symbol zastępczy numeru slajdu 2">
            <a:extLst>
              <a:ext uri="{FF2B5EF4-FFF2-40B4-BE49-F238E27FC236}">
                <a16:creationId xmlns:a16="http://schemas.microsoft.com/office/drawing/2014/main" xmlns="" id="{2AC6FF7A-12D9-4ACB-B131-82D265617F2C}"/>
              </a:ext>
            </a:extLst>
          </p:cNvPr>
          <p:cNvSpPr>
            <a:spLocks noGrp="1"/>
          </p:cNvSpPr>
          <p:nvPr>
            <p:ph type="sldNum" sz="quarter" idx="12"/>
          </p:nvPr>
        </p:nvSpPr>
        <p:spPr/>
        <p:txBody>
          <a:bodyPr/>
          <a:lstStyle/>
          <a:p>
            <a:fld id="{7E5C8F2F-703E-4019-888D-80883A8C948E}" type="slidenum">
              <a:rPr lang="pl-PL" altLang="pl-PL" smtClean="0"/>
              <a:pPr/>
              <a:t>7</a:t>
            </a:fld>
            <a:endParaRPr lang="pl-PL" altLang="pl-PL"/>
          </a:p>
        </p:txBody>
      </p:sp>
    </p:spTree>
    <p:extLst>
      <p:ext uri="{BB962C8B-B14F-4D97-AF65-F5344CB8AC3E}">
        <p14:creationId xmlns:p14="http://schemas.microsoft.com/office/powerpoint/2010/main" val="150358749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KONSULTACJE SPOŁECZNE</a:t>
            </a:r>
          </a:p>
        </p:txBody>
      </p:sp>
      <p:graphicFrame>
        <p:nvGraphicFramePr>
          <p:cNvPr id="4" name="Symbol zastępczy zawartości 3">
            <a:extLst>
              <a:ext uri="{FF2B5EF4-FFF2-40B4-BE49-F238E27FC236}">
                <a16:creationId xmlns:a16="http://schemas.microsoft.com/office/drawing/2014/main" xmlns="" id="{EEA91A37-B230-469A-BC0A-742505016848}"/>
              </a:ext>
            </a:extLst>
          </p:cNvPr>
          <p:cNvGraphicFramePr>
            <a:graphicFrameLocks noGrp="1"/>
          </p:cNvGraphicFramePr>
          <p:nvPr>
            <p:ph idx="1"/>
            <p:extLst>
              <p:ext uri="{D42A27DB-BD31-4B8C-83A1-F6EECF244321}">
                <p14:modId xmlns:p14="http://schemas.microsoft.com/office/powerpoint/2010/main" val="2091254715"/>
              </p:ext>
            </p:extLst>
          </p:nvPr>
        </p:nvGraphicFramePr>
        <p:xfrm>
          <a:off x="423082" y="1187722"/>
          <a:ext cx="8229600" cy="5337175"/>
        </p:xfrm>
        <a:graphic>
          <a:graphicData uri="http://schemas.openxmlformats.org/drawingml/2006/table">
            <a:tbl>
              <a:tblPr firstRow="1" bandRow="1">
                <a:tableStyleId>{5C22544A-7EE6-4342-B048-85BDC9FD1C3A}</a:tableStyleId>
              </a:tblPr>
              <a:tblGrid>
                <a:gridCol w="802432">
                  <a:extLst>
                    <a:ext uri="{9D8B030D-6E8A-4147-A177-3AD203B41FA5}">
                      <a16:colId xmlns:a16="http://schemas.microsoft.com/office/drawing/2014/main" xmlns="" val="3714702094"/>
                    </a:ext>
                  </a:extLst>
                </a:gridCol>
                <a:gridCol w="1440160">
                  <a:extLst>
                    <a:ext uri="{9D8B030D-6E8A-4147-A177-3AD203B41FA5}">
                      <a16:colId xmlns:a16="http://schemas.microsoft.com/office/drawing/2014/main" xmlns="" val="2677816744"/>
                    </a:ext>
                  </a:extLst>
                </a:gridCol>
                <a:gridCol w="898214">
                  <a:extLst>
                    <a:ext uri="{9D8B030D-6E8A-4147-A177-3AD203B41FA5}">
                      <a16:colId xmlns:a16="http://schemas.microsoft.com/office/drawing/2014/main" xmlns="" val="2629705792"/>
                    </a:ext>
                  </a:extLst>
                </a:gridCol>
                <a:gridCol w="1982106">
                  <a:extLst>
                    <a:ext uri="{9D8B030D-6E8A-4147-A177-3AD203B41FA5}">
                      <a16:colId xmlns:a16="http://schemas.microsoft.com/office/drawing/2014/main" xmlns="" val="3894584501"/>
                    </a:ext>
                  </a:extLst>
                </a:gridCol>
                <a:gridCol w="1224136">
                  <a:extLst>
                    <a:ext uri="{9D8B030D-6E8A-4147-A177-3AD203B41FA5}">
                      <a16:colId xmlns:a16="http://schemas.microsoft.com/office/drawing/2014/main" xmlns="" val="3062988523"/>
                    </a:ext>
                  </a:extLst>
                </a:gridCol>
                <a:gridCol w="1882552">
                  <a:extLst>
                    <a:ext uri="{9D8B030D-6E8A-4147-A177-3AD203B41FA5}">
                      <a16:colId xmlns:a16="http://schemas.microsoft.com/office/drawing/2014/main" xmlns="" val="1888148661"/>
                    </a:ext>
                  </a:extLst>
                </a:gridCol>
              </a:tblGrid>
              <a:tr h="370840">
                <a:tc rowSpan="2">
                  <a:txBody>
                    <a:bodyPr/>
                    <a:lstStyle/>
                    <a:p>
                      <a:pPr algn="ctr" fontAlgn="ctr"/>
                      <a:r>
                        <a:rPr lang="pl-PL" sz="1200" b="1" i="0" u="none" strike="noStrike" dirty="0">
                          <a:solidFill>
                            <a:srgbClr val="000000"/>
                          </a:solidFill>
                          <a:effectLst/>
                          <a:latin typeface="Calibri" panose="020F0502020204030204" pitchFamily="34" charset="0"/>
                          <a:cs typeface="Calibri" panose="020F0502020204030204" pitchFamily="34" charset="0"/>
                        </a:rPr>
                        <a:t>Data</a:t>
                      </a:r>
                    </a:p>
                  </a:txBody>
                  <a:tcPr marL="9525" marR="9525" marT="9525" marB="0" anchor="ctr"/>
                </a:tc>
                <a:tc rowSpan="2">
                  <a:txBody>
                    <a:bodyPr/>
                    <a:lstStyle/>
                    <a:p>
                      <a:pPr algn="ctr" fontAlgn="t">
                        <a:tabLst>
                          <a:tab pos="1165225" algn="l"/>
                          <a:tab pos="1698625" algn="l"/>
                        </a:tabLst>
                      </a:pPr>
                      <a:r>
                        <a:rPr lang="pl-PL" sz="1200" b="1" i="0" u="none" strike="noStrike" dirty="0">
                          <a:solidFill>
                            <a:srgbClr val="000000"/>
                          </a:solidFill>
                          <a:effectLst/>
                          <a:latin typeface="Calibri" panose="020F0502020204030204" pitchFamily="34" charset="0"/>
                          <a:cs typeface="Calibri" panose="020F0502020204030204" pitchFamily="34" charset="0"/>
                        </a:rPr>
                        <a:t>Podmiot zgłaszający uwagę/propozycję </a:t>
                      </a:r>
                      <a:r>
                        <a:rPr lang="pl-PL" sz="1200" b="1" i="1" u="none" strike="noStrike" dirty="0">
                          <a:solidFill>
                            <a:srgbClr val="000000"/>
                          </a:solidFill>
                          <a:effectLst/>
                          <a:latin typeface="Calibri" panose="020F0502020204030204" pitchFamily="34" charset="0"/>
                          <a:cs typeface="Calibri" panose="020F0502020204030204" pitchFamily="34" charset="0"/>
                        </a:rPr>
                        <a:t>(instytucja lub adnotacja, że osoba fizyczna</a:t>
                      </a:r>
                      <a:r>
                        <a:rPr lang="pl-PL" sz="1200" b="1" i="0" u="none" strike="noStrike" dirty="0">
                          <a:solidFill>
                            <a:srgbClr val="000000"/>
                          </a:solidFill>
                          <a:effectLst/>
                          <a:latin typeface="Calibri" panose="020F0502020204030204" pitchFamily="34" charset="0"/>
                          <a:cs typeface="Calibri" panose="020F0502020204030204" pitchFamily="34" charset="0"/>
                        </a:rPr>
                        <a:t>)</a:t>
                      </a:r>
                    </a:p>
                  </a:txBody>
                  <a:tcPr marL="9525" marR="9525" marT="9525" marB="0" anchor="ctr"/>
                </a:tc>
                <a:tc rowSpan="2">
                  <a:txBody>
                    <a:bodyPr/>
                    <a:lstStyle/>
                    <a:p>
                      <a:pPr algn="ctr" fontAlgn="t"/>
                      <a:r>
                        <a:rPr lang="pl-PL" sz="1200" b="1" i="0" u="none" strike="noStrike" dirty="0">
                          <a:solidFill>
                            <a:srgbClr val="000000"/>
                          </a:solidFill>
                          <a:effectLst/>
                          <a:latin typeface="Calibri" panose="020F0502020204030204" pitchFamily="34" charset="0"/>
                          <a:cs typeface="Calibri" panose="020F0502020204030204" pitchFamily="34" charset="0"/>
                        </a:rPr>
                        <a:t>Przedmiot </a:t>
                      </a:r>
                      <a:br>
                        <a:rPr lang="pl-PL" sz="1200" b="1" i="0" u="none" strike="noStrike" dirty="0">
                          <a:solidFill>
                            <a:srgbClr val="000000"/>
                          </a:solidFill>
                          <a:effectLst/>
                          <a:latin typeface="Calibri" panose="020F0502020204030204" pitchFamily="34" charset="0"/>
                          <a:cs typeface="Calibri" panose="020F0502020204030204" pitchFamily="34" charset="0"/>
                        </a:rPr>
                      </a:br>
                      <a:r>
                        <a:rPr lang="pl-PL" sz="1200" b="1" i="0" u="none" strike="noStrike" dirty="0">
                          <a:solidFill>
                            <a:srgbClr val="000000"/>
                          </a:solidFill>
                          <a:effectLst/>
                          <a:latin typeface="Calibri" panose="020F0502020204030204" pitchFamily="34" charset="0"/>
                          <a:cs typeface="Calibri" panose="020F0502020204030204" pitchFamily="34" charset="0"/>
                        </a:rPr>
                        <a:t>(wybierz </a:t>
                      </a:r>
                      <a:br>
                        <a:rPr lang="pl-PL" sz="1200" b="1" i="0" u="none" strike="noStrike" dirty="0">
                          <a:solidFill>
                            <a:srgbClr val="000000"/>
                          </a:solidFill>
                          <a:effectLst/>
                          <a:latin typeface="Calibri" panose="020F0502020204030204" pitchFamily="34" charset="0"/>
                          <a:cs typeface="Calibri" panose="020F0502020204030204" pitchFamily="34" charset="0"/>
                        </a:rPr>
                      </a:br>
                      <a:r>
                        <a:rPr lang="pl-PL" sz="1200" b="1" i="0" u="none" strike="noStrike" dirty="0">
                          <a:solidFill>
                            <a:srgbClr val="000000"/>
                          </a:solidFill>
                          <a:effectLst/>
                          <a:latin typeface="Calibri" panose="020F0502020204030204" pitchFamily="34" charset="0"/>
                          <a:cs typeface="Calibri" panose="020F0502020204030204" pitchFamily="34" charset="0"/>
                        </a:rPr>
                        <a:t>z listy)</a:t>
                      </a:r>
                    </a:p>
                  </a:txBody>
                  <a:tcPr marL="9525" marR="9525" marT="9525" marB="0" anchor="ctr"/>
                </a:tc>
                <a:tc rowSpan="2">
                  <a:txBody>
                    <a:bodyPr/>
                    <a:lstStyle/>
                    <a:p>
                      <a:pPr algn="ctr" fontAlgn="t"/>
                      <a:r>
                        <a:rPr lang="pl-PL" sz="1200" b="1" i="0" u="none" strike="noStrike" dirty="0">
                          <a:solidFill>
                            <a:srgbClr val="000000"/>
                          </a:solidFill>
                          <a:effectLst/>
                          <a:latin typeface="Calibri" panose="020F0502020204030204" pitchFamily="34" charset="0"/>
                          <a:cs typeface="Calibri" panose="020F0502020204030204" pitchFamily="34" charset="0"/>
                        </a:rPr>
                        <a:t>Treść uwagi/propozycji</a:t>
                      </a:r>
                    </a:p>
                  </a:txBody>
                  <a:tcPr marL="9525" marR="9525" marT="9525" marB="0" anchor="ctr"/>
                </a:tc>
                <a:tc gridSpan="2">
                  <a:txBody>
                    <a:bodyPr/>
                    <a:lstStyle/>
                    <a:p>
                      <a:pPr algn="ctr" fontAlgn="ctr"/>
                      <a:r>
                        <a:rPr lang="pl-PL" sz="1200" b="1" i="0" u="none" strike="noStrike" dirty="0">
                          <a:solidFill>
                            <a:srgbClr val="000000"/>
                          </a:solidFill>
                          <a:effectLst/>
                          <a:latin typeface="Arial" panose="020B0604020202020204" pitchFamily="34" charset="0"/>
                        </a:rPr>
                        <a:t>Odniesienie się zespołu merytorycznego</a:t>
                      </a:r>
                    </a:p>
                  </a:txBody>
                  <a:tcPr marL="9525" marR="9525" marT="9525" marB="0" anchor="ctr"/>
                </a:tc>
                <a:tc hMerge="1">
                  <a:txBody>
                    <a:bodyPr/>
                    <a:lstStyle/>
                    <a:p>
                      <a:endParaRPr lang="pl-PL"/>
                    </a:p>
                  </a:txBody>
                  <a:tcPr/>
                </a:tc>
                <a:extLst>
                  <a:ext uri="{0D108BD9-81ED-4DB2-BD59-A6C34878D82A}">
                    <a16:rowId xmlns:a16="http://schemas.microsoft.com/office/drawing/2014/main" xmlns="" val="2536544868"/>
                  </a:ext>
                </a:extLst>
              </a:tr>
              <a:tr h="356627">
                <a:tc vMerge="1">
                  <a:txBody>
                    <a:bodyPr/>
                    <a:lstStyle/>
                    <a:p>
                      <a:endParaRPr lang="pl-PL"/>
                    </a:p>
                  </a:txBody>
                  <a:tcPr/>
                </a:tc>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pPr algn="ctr" fontAlgn="ctr"/>
                      <a:r>
                        <a:rPr lang="pl-PL" sz="1200" b="1" i="0" u="none" strike="noStrike" dirty="0">
                          <a:solidFill>
                            <a:srgbClr val="000000"/>
                          </a:solidFill>
                          <a:effectLst/>
                          <a:latin typeface="Calibri" panose="020F0502020204030204" pitchFamily="34" charset="0"/>
                          <a:cs typeface="Calibri" panose="020F0502020204030204" pitchFamily="34" charset="0"/>
                        </a:rPr>
                        <a:t>Akceptacja / Częściowa akceptacja / Odrzucenie</a:t>
                      </a:r>
                    </a:p>
                  </a:txBody>
                  <a:tcPr marL="9525" marR="9525" marT="9525" marB="0" anchor="ctr"/>
                </a:tc>
                <a:tc>
                  <a:txBody>
                    <a:bodyPr/>
                    <a:lstStyle/>
                    <a:p>
                      <a:pPr algn="ctr" fontAlgn="ctr"/>
                      <a:r>
                        <a:rPr lang="pl-PL" sz="1200" b="1" i="0" u="none" strike="noStrike" dirty="0">
                          <a:solidFill>
                            <a:srgbClr val="000000"/>
                          </a:solidFill>
                          <a:effectLst/>
                          <a:latin typeface="Calibri" panose="020F0502020204030204" pitchFamily="34" charset="0"/>
                          <a:cs typeface="Calibri" panose="020F0502020204030204" pitchFamily="34" charset="0"/>
                        </a:rPr>
                        <a:t>Krótkie uzasadnienie</a:t>
                      </a:r>
                    </a:p>
                  </a:txBody>
                  <a:tcPr marL="9525" marR="9525" marT="9525" marB="0" anchor="ctr"/>
                </a:tc>
                <a:extLst>
                  <a:ext uri="{0D108BD9-81ED-4DB2-BD59-A6C34878D82A}">
                    <a16:rowId xmlns:a16="http://schemas.microsoft.com/office/drawing/2014/main" xmlns="" val="3234551436"/>
                  </a:ext>
                </a:extLst>
              </a:tr>
              <a:tr h="82262">
                <a:tc>
                  <a:txBody>
                    <a:bodyPr/>
                    <a:lstStyle/>
                    <a:p>
                      <a:pPr algn="ctr" fontAlgn="b"/>
                      <a:r>
                        <a:rPr lang="pl-PL" sz="1200" b="0" i="0" u="none" strike="noStrike" dirty="0">
                          <a:solidFill>
                            <a:srgbClr val="000000"/>
                          </a:solidFill>
                          <a:effectLst/>
                          <a:latin typeface="Calibri" panose="020F0502020204030204" pitchFamily="34" charset="0"/>
                          <a:cs typeface="Calibri" panose="020F0502020204030204" pitchFamily="34" charset="0"/>
                        </a:rPr>
                        <a:t>23.11.2020</a:t>
                      </a:r>
                    </a:p>
                  </a:txBody>
                  <a:tcPr marL="9525" marR="9525" marT="9525" marB="0" anchor="ctr"/>
                </a:tc>
                <a:tc>
                  <a:txBody>
                    <a:bodyPr/>
                    <a:lstStyle/>
                    <a:p>
                      <a:pPr algn="ctr" fontAlgn="t"/>
                      <a:r>
                        <a:rPr lang="pl-PL" sz="1200" b="0" i="0" u="none" strike="noStrike" dirty="0">
                          <a:solidFill>
                            <a:srgbClr val="000000"/>
                          </a:solidFill>
                          <a:effectLst/>
                          <a:latin typeface="Calibri" panose="020F0502020204030204" pitchFamily="34" charset="0"/>
                          <a:cs typeface="Calibri" panose="020F0502020204030204" pitchFamily="34" charset="0"/>
                        </a:rPr>
                        <a:t>osoba fizyczna</a:t>
                      </a:r>
                    </a:p>
                  </a:txBody>
                  <a:tcPr marL="9525" marR="9525" marT="9525" marB="0" anchor="ctr"/>
                </a:tc>
                <a:tc>
                  <a:txBody>
                    <a:bodyPr/>
                    <a:lstStyle/>
                    <a:p>
                      <a:pPr algn="ctr" fontAlgn="t"/>
                      <a:r>
                        <a:rPr lang="pl-PL" sz="1200" b="0" i="0" u="none" strike="noStrike" dirty="0">
                          <a:solidFill>
                            <a:srgbClr val="000000"/>
                          </a:solidFill>
                          <a:effectLst/>
                          <a:latin typeface="Calibri" panose="020F0502020204030204" pitchFamily="34" charset="0"/>
                          <a:cs typeface="Calibri" panose="020F0502020204030204" pitchFamily="34" charset="0"/>
                        </a:rPr>
                        <a:t>język obcy nowożytny</a:t>
                      </a:r>
                    </a:p>
                  </a:txBody>
                  <a:tcPr marL="9525" marR="9525" marT="9525" marB="0" anchor="ctr"/>
                </a:tc>
                <a:tc>
                  <a:txBody>
                    <a:bodyPr/>
                    <a:lstStyle/>
                    <a:p>
                      <a:pPr algn="l" fontAlgn="t"/>
                      <a:r>
                        <a:rPr lang="pl-PL" sz="1200" b="0" i="0" u="none" strike="noStrike" dirty="0">
                          <a:solidFill>
                            <a:srgbClr val="000000"/>
                          </a:solidFill>
                          <a:effectLst/>
                          <a:latin typeface="Calibri" panose="020F0502020204030204" pitchFamily="34" charset="0"/>
                          <a:cs typeface="Calibri" panose="020F0502020204030204" pitchFamily="34" charset="0"/>
                        </a:rPr>
                        <a:t>Kierując się moim dotychczasowym doświadczeniem, można w tym roku zrezygnować z tego co sprawia uczniom szczególną trudność:</a:t>
                      </a:r>
                      <a:br>
                        <a:rPr lang="pl-PL" sz="1200" b="0" i="0" u="none" strike="noStrike" dirty="0">
                          <a:solidFill>
                            <a:srgbClr val="000000"/>
                          </a:solidFill>
                          <a:effectLst/>
                          <a:latin typeface="Calibri" panose="020F0502020204030204" pitchFamily="34" charset="0"/>
                          <a:cs typeface="Calibri" panose="020F0502020204030204" pitchFamily="34" charset="0"/>
                        </a:rPr>
                      </a:br>
                      <a:r>
                        <a:rPr lang="pl-PL" sz="1200" b="0" i="0" u="none" strike="noStrike" dirty="0">
                          <a:solidFill>
                            <a:srgbClr val="000000"/>
                          </a:solidFill>
                          <a:effectLst/>
                          <a:latin typeface="Calibri" panose="020F0502020204030204" pitchFamily="34" charset="0"/>
                          <a:cs typeface="Calibri" panose="020F0502020204030204" pitchFamily="34" charset="0"/>
                        </a:rPr>
                        <a:t>- strona bierna</a:t>
                      </a:r>
                      <a:br>
                        <a:rPr lang="pl-PL" sz="1200" b="0" i="0" u="none" strike="noStrike" dirty="0">
                          <a:solidFill>
                            <a:srgbClr val="000000"/>
                          </a:solidFill>
                          <a:effectLst/>
                          <a:latin typeface="Calibri" panose="020F0502020204030204" pitchFamily="34" charset="0"/>
                          <a:cs typeface="Calibri" panose="020F0502020204030204" pitchFamily="34" charset="0"/>
                        </a:rPr>
                      </a:br>
                      <a:r>
                        <a:rPr lang="pl-PL" sz="1200" b="0" i="0" u="none" strike="noStrike" dirty="0">
                          <a:solidFill>
                            <a:srgbClr val="000000"/>
                          </a:solidFill>
                          <a:effectLst/>
                          <a:latin typeface="Calibri" panose="020F0502020204030204" pitchFamily="34" charset="0"/>
                          <a:cs typeface="Calibri" panose="020F0502020204030204" pitchFamily="34" charset="0"/>
                        </a:rPr>
                        <a:t>- mowa zależna</a:t>
                      </a:r>
                    </a:p>
                  </a:txBody>
                  <a:tcPr marL="9525" marR="9525" marT="9525" marB="0"/>
                </a:tc>
                <a:tc>
                  <a:txBody>
                    <a:bodyPr/>
                    <a:lstStyle/>
                    <a:p>
                      <a:pPr algn="l" fontAlgn="b"/>
                      <a:r>
                        <a:rPr lang="pl-PL" sz="1200" b="0" i="0" u="none" strike="noStrike" dirty="0">
                          <a:solidFill>
                            <a:srgbClr val="000000"/>
                          </a:solidFill>
                          <a:effectLst/>
                          <a:latin typeface="Calibri" panose="020F0502020204030204" pitchFamily="34" charset="0"/>
                          <a:cs typeface="Calibri" panose="020F0502020204030204" pitchFamily="34" charset="0"/>
                        </a:rPr>
                        <a:t>Uwaga/propozycja nieuwzględniona.</a:t>
                      </a:r>
                    </a:p>
                  </a:txBody>
                  <a:tcPr marL="9525" marR="9525" marT="9525" marB="0" anchor="ctr"/>
                </a:tc>
                <a:tc>
                  <a:txBody>
                    <a:bodyPr/>
                    <a:lstStyle/>
                    <a:p>
                      <a:pPr algn="l" fontAlgn="b"/>
                      <a:r>
                        <a:rPr lang="pl-PL" sz="1200" b="0" i="0" u="none" strike="noStrike" dirty="0">
                          <a:solidFill>
                            <a:srgbClr val="000000"/>
                          </a:solidFill>
                          <a:effectLst/>
                          <a:latin typeface="Calibri" panose="020F0502020204030204" pitchFamily="34" charset="0"/>
                          <a:cs typeface="Calibri" panose="020F0502020204030204" pitchFamily="34" charset="0"/>
                        </a:rPr>
                        <a:t>Znajomość tych struktur była sprawdzana już na egzaminie gimnazjalnym. Rezygnacja z tego na tym etapie oznaczałaby regres względem poziomu już osiągniętego wcześniej.</a:t>
                      </a:r>
                    </a:p>
                  </a:txBody>
                  <a:tcPr marL="9525" marR="9525" marT="9525" marB="0" anchor="ctr"/>
                </a:tc>
                <a:extLst>
                  <a:ext uri="{0D108BD9-81ED-4DB2-BD59-A6C34878D82A}">
                    <a16:rowId xmlns:a16="http://schemas.microsoft.com/office/drawing/2014/main" xmlns="" val="2086107131"/>
                  </a:ext>
                </a:extLst>
              </a:tr>
              <a:tr h="370840">
                <a:tc>
                  <a:txBody>
                    <a:bodyPr/>
                    <a:lstStyle/>
                    <a:p>
                      <a:pPr algn="r" fontAlgn="b"/>
                      <a:r>
                        <a:rPr lang="pl-PL" sz="1200" b="0" i="0" u="none" strike="noStrike" dirty="0">
                          <a:solidFill>
                            <a:srgbClr val="000000"/>
                          </a:solidFill>
                          <a:effectLst/>
                          <a:latin typeface="Calibri" panose="020F0502020204030204" pitchFamily="34" charset="0"/>
                          <a:cs typeface="Calibri" panose="020F0502020204030204" pitchFamily="34" charset="0"/>
                        </a:rPr>
                        <a:t>26.11.2020</a:t>
                      </a:r>
                    </a:p>
                  </a:txBody>
                  <a:tcPr marL="9525" marR="9525" marT="9525" marB="0" anchor="ctr"/>
                </a:tc>
                <a:tc>
                  <a:txBody>
                    <a:bodyPr/>
                    <a:lstStyle/>
                    <a:p>
                      <a:pPr algn="ctr" fontAlgn="t"/>
                      <a:r>
                        <a:rPr lang="pl-PL" sz="1200" b="0" i="0" u="none" strike="noStrike" dirty="0">
                          <a:solidFill>
                            <a:srgbClr val="000000"/>
                          </a:solidFill>
                          <a:effectLst/>
                          <a:latin typeface="Calibri" panose="020F0502020204030204" pitchFamily="34" charset="0"/>
                          <a:cs typeface="Calibri" panose="020F0502020204030204" pitchFamily="34" charset="0"/>
                        </a:rPr>
                        <a:t>osoba fizyczna</a:t>
                      </a:r>
                    </a:p>
                  </a:txBody>
                  <a:tcPr marL="9525" marR="9525" marT="9525" marB="0" anchor="ctr"/>
                </a:tc>
                <a:tc>
                  <a:txBody>
                    <a:bodyPr/>
                    <a:lstStyle/>
                    <a:p>
                      <a:pPr algn="ctr" fontAlgn="t"/>
                      <a:r>
                        <a:rPr lang="pl-PL" sz="1200" b="0" i="0" u="none" strike="noStrike" dirty="0">
                          <a:solidFill>
                            <a:srgbClr val="000000"/>
                          </a:solidFill>
                          <a:effectLst/>
                          <a:latin typeface="Calibri" panose="020F0502020204030204" pitchFamily="34" charset="0"/>
                          <a:cs typeface="Calibri" panose="020F0502020204030204" pitchFamily="34" charset="0"/>
                        </a:rPr>
                        <a:t>język obcy nowożytny</a:t>
                      </a:r>
                    </a:p>
                  </a:txBody>
                  <a:tcPr marL="9525" marR="9525" marT="9525" marB="0" anchor="ctr"/>
                </a:tc>
                <a:tc>
                  <a:txBody>
                    <a:bodyPr/>
                    <a:lstStyle/>
                    <a:p>
                      <a:pPr algn="l" fontAlgn="t"/>
                      <a:r>
                        <a:rPr lang="pl-PL" sz="1200" b="0" i="0" u="none" strike="noStrike" dirty="0">
                          <a:solidFill>
                            <a:srgbClr val="000000"/>
                          </a:solidFill>
                          <a:effectLst/>
                          <a:latin typeface="Calibri" panose="020F0502020204030204" pitchFamily="34" charset="0"/>
                          <a:cs typeface="Calibri" panose="020F0502020204030204" pitchFamily="34" charset="0"/>
                        </a:rPr>
                        <a:t>zmniejszenie ilości zadań ze słuchaniem, łatwiejsze zadania na uzupełnianie zdań </a:t>
                      </a:r>
                      <a:br>
                        <a:rPr lang="pl-PL" sz="1200" b="0" i="0" u="none" strike="noStrike" dirty="0">
                          <a:solidFill>
                            <a:srgbClr val="000000"/>
                          </a:solidFill>
                          <a:effectLst/>
                          <a:latin typeface="Calibri" panose="020F0502020204030204" pitchFamily="34" charset="0"/>
                          <a:cs typeface="Calibri" panose="020F0502020204030204" pitchFamily="34" charset="0"/>
                        </a:rPr>
                      </a:br>
                      <a:r>
                        <a:rPr lang="pl-PL" sz="1200" b="0" i="0" u="none" strike="noStrike" dirty="0">
                          <a:solidFill>
                            <a:srgbClr val="000000"/>
                          </a:solidFill>
                          <a:effectLst/>
                          <a:latin typeface="Calibri" panose="020F0502020204030204" pitchFamily="34" charset="0"/>
                          <a:cs typeface="Calibri" panose="020F0502020204030204" pitchFamily="34" charset="0"/>
                        </a:rPr>
                        <a:t>w odpowiedniej formie,</a:t>
                      </a:r>
                      <a:br>
                        <a:rPr lang="pl-PL" sz="1200" b="0" i="0" u="none" strike="noStrike" dirty="0">
                          <a:solidFill>
                            <a:srgbClr val="000000"/>
                          </a:solidFill>
                          <a:effectLst/>
                          <a:latin typeface="Calibri" panose="020F0502020204030204" pitchFamily="34" charset="0"/>
                          <a:cs typeface="Calibri" panose="020F0502020204030204" pitchFamily="34" charset="0"/>
                        </a:rPr>
                      </a:br>
                      <a:r>
                        <a:rPr lang="pl-PL" sz="1200" b="0" i="0" u="none" strike="noStrike" dirty="0">
                          <a:solidFill>
                            <a:srgbClr val="000000"/>
                          </a:solidFill>
                          <a:effectLst/>
                          <a:latin typeface="Calibri" panose="020F0502020204030204" pitchFamily="34" charset="0"/>
                          <a:cs typeface="Calibri" panose="020F0502020204030204" pitchFamily="34" charset="0"/>
                        </a:rPr>
                        <a:t>a także nieco łatwiejszy temat wypracowania na poziomie rozszerzonym i ewentualnie odwołanie egzaminu ustnego</a:t>
                      </a:r>
                    </a:p>
                  </a:txBody>
                  <a:tcPr marL="9525" marR="9525" marT="9525" marB="0" anchor="ctr"/>
                </a:tc>
                <a:tc>
                  <a:txBody>
                    <a:bodyPr/>
                    <a:lstStyle/>
                    <a:p>
                      <a:pPr algn="l" fontAlgn="b"/>
                      <a:r>
                        <a:rPr lang="pl-PL" sz="1200" b="0" i="0" u="none" strike="noStrike" dirty="0">
                          <a:solidFill>
                            <a:srgbClr val="000000"/>
                          </a:solidFill>
                          <a:effectLst/>
                          <a:latin typeface="Calibri" panose="020F0502020204030204" pitchFamily="34" charset="0"/>
                          <a:cs typeface="Calibri" panose="020F0502020204030204" pitchFamily="34" charset="0"/>
                        </a:rPr>
                        <a:t>Uwaga/propozycja nieuwzględniona.</a:t>
                      </a:r>
                    </a:p>
                  </a:txBody>
                  <a:tcPr marL="9525" marR="9525" marT="9525" marB="0" anchor="ctr"/>
                </a:tc>
                <a:tc>
                  <a:txBody>
                    <a:bodyPr/>
                    <a:lstStyle/>
                    <a:p>
                      <a:pPr algn="l" fontAlgn="b"/>
                      <a:r>
                        <a:rPr lang="pl-PL" sz="1200" b="0" i="0" u="none" strike="noStrike" dirty="0">
                          <a:solidFill>
                            <a:srgbClr val="000000"/>
                          </a:solidFill>
                          <a:effectLst/>
                          <a:latin typeface="Calibri" panose="020F0502020204030204" pitchFamily="34" charset="0"/>
                          <a:cs typeface="Calibri" panose="020F0502020204030204" pitchFamily="34" charset="0"/>
                        </a:rPr>
                        <a:t>Uwagi nie dotyczą wymagań egzaminacyjnych.</a:t>
                      </a:r>
                    </a:p>
                  </a:txBody>
                  <a:tcPr marL="9525" marR="9525" marT="9525" marB="0" anchor="ctr"/>
                </a:tc>
                <a:extLst>
                  <a:ext uri="{0D108BD9-81ED-4DB2-BD59-A6C34878D82A}">
                    <a16:rowId xmlns:a16="http://schemas.microsoft.com/office/drawing/2014/main" xmlns="" val="2553973759"/>
                  </a:ext>
                </a:extLst>
              </a:tr>
              <a:tr h="370840">
                <a:tc>
                  <a:txBody>
                    <a:bodyPr/>
                    <a:lstStyle/>
                    <a:p>
                      <a:pPr algn="r" fontAlgn="t"/>
                      <a:r>
                        <a:rPr lang="pl-PL" sz="1200" b="0" i="0" u="none" strike="noStrike" dirty="0">
                          <a:solidFill>
                            <a:srgbClr val="000000"/>
                          </a:solidFill>
                          <a:effectLst/>
                          <a:latin typeface="Calibri" panose="020F0502020204030204" pitchFamily="34" charset="0"/>
                          <a:cs typeface="Calibri" panose="020F0502020204030204" pitchFamily="34" charset="0"/>
                        </a:rPr>
                        <a:t>29.11.2020</a:t>
                      </a:r>
                    </a:p>
                  </a:txBody>
                  <a:tcPr marL="0" marR="0" marT="0" marB="0" anchor="ctr"/>
                </a:tc>
                <a:tc>
                  <a:txBody>
                    <a:bodyPr/>
                    <a:lstStyle/>
                    <a:p>
                      <a:pPr algn="ctr" fontAlgn="t"/>
                      <a:r>
                        <a:rPr lang="pl-PL" sz="1200" b="0" i="0" u="none" strike="noStrike" dirty="0">
                          <a:solidFill>
                            <a:srgbClr val="000000"/>
                          </a:solidFill>
                          <a:effectLst/>
                          <a:latin typeface="Calibri" panose="020F0502020204030204" pitchFamily="34" charset="0"/>
                          <a:cs typeface="Calibri" panose="020F0502020204030204" pitchFamily="34" charset="0"/>
                        </a:rPr>
                        <a:t>Doradca metodyczny nauczycieli języka niemieckiego</a:t>
                      </a:r>
                    </a:p>
                  </a:txBody>
                  <a:tcPr marL="0" marR="0" marT="0" marB="0" anchor="ctr"/>
                </a:tc>
                <a:tc>
                  <a:txBody>
                    <a:bodyPr/>
                    <a:lstStyle/>
                    <a:p>
                      <a:pPr algn="ctr" fontAlgn="t"/>
                      <a:r>
                        <a:rPr lang="pl-PL" sz="1200" b="0" i="0" u="none" strike="noStrike" dirty="0">
                          <a:solidFill>
                            <a:srgbClr val="000000"/>
                          </a:solidFill>
                          <a:effectLst/>
                          <a:latin typeface="Calibri" panose="020F0502020204030204" pitchFamily="34" charset="0"/>
                          <a:cs typeface="Calibri" panose="020F0502020204030204" pitchFamily="34" charset="0"/>
                        </a:rPr>
                        <a:t>język obcy nowożytny</a:t>
                      </a:r>
                    </a:p>
                  </a:txBody>
                  <a:tcPr marL="0" marR="0" marT="0" marB="0" anchor="ctr"/>
                </a:tc>
                <a:tc>
                  <a:txBody>
                    <a:bodyPr/>
                    <a:lstStyle/>
                    <a:p>
                      <a:pPr algn="l" fontAlgn="t"/>
                      <a:r>
                        <a:rPr lang="pl-PL" sz="1200" b="0" i="0" u="none" strike="noStrike" dirty="0">
                          <a:solidFill>
                            <a:srgbClr val="000000"/>
                          </a:solidFill>
                          <a:effectLst/>
                          <a:latin typeface="Calibri" panose="020F0502020204030204" pitchFamily="34" charset="0"/>
                          <a:cs typeface="Calibri" panose="020F0502020204030204" pitchFamily="34" charset="0"/>
                        </a:rPr>
                        <a:t>proponuję uwzględnić </a:t>
                      </a:r>
                      <a:br>
                        <a:rPr lang="pl-PL" sz="1200" b="0" i="0" u="none" strike="noStrike" dirty="0">
                          <a:solidFill>
                            <a:srgbClr val="000000"/>
                          </a:solidFill>
                          <a:effectLst/>
                          <a:latin typeface="Calibri" panose="020F0502020204030204" pitchFamily="34" charset="0"/>
                          <a:cs typeface="Calibri" panose="020F0502020204030204" pitchFamily="34" charset="0"/>
                        </a:rPr>
                      </a:br>
                      <a:r>
                        <a:rPr lang="pl-PL" sz="1200" b="0" i="0" u="none" strike="noStrike" dirty="0">
                          <a:solidFill>
                            <a:srgbClr val="000000"/>
                          </a:solidFill>
                          <a:effectLst/>
                          <a:latin typeface="Calibri" panose="020F0502020204030204" pitchFamily="34" charset="0"/>
                          <a:cs typeface="Calibri" panose="020F0502020204030204" pitchFamily="34" charset="0"/>
                        </a:rPr>
                        <a:t>w arkuszu na PP i PR rezygnację z oceniania poprawności językowej z zachowaniem ilości punktów w tym </a:t>
                      </a:r>
                      <a:r>
                        <a:rPr lang="pl-PL" sz="1200" b="0" i="0" u="none" strike="noStrike" dirty="0" err="1">
                          <a:solidFill>
                            <a:srgbClr val="000000"/>
                          </a:solidFill>
                          <a:effectLst/>
                          <a:latin typeface="Calibri" panose="020F0502020204030204" pitchFamily="34" charset="0"/>
                          <a:cs typeface="Calibri" panose="020F0502020204030204" pitchFamily="34" charset="0"/>
                        </a:rPr>
                        <a:t>podkryterium</a:t>
                      </a:r>
                      <a:r>
                        <a:rPr lang="pl-PL" sz="1200" b="0" i="0" u="none" strike="noStrike" dirty="0">
                          <a:solidFill>
                            <a:srgbClr val="000000"/>
                          </a:solidFill>
                          <a:effectLst/>
                          <a:latin typeface="Calibri" panose="020F0502020204030204" pitchFamily="34" charset="0"/>
                          <a:cs typeface="Calibri" panose="020F0502020204030204" pitchFamily="34" charset="0"/>
                        </a:rPr>
                        <a:t> na korzyść osoby zdającej egzamin. </a:t>
                      </a:r>
                    </a:p>
                  </a:txBody>
                  <a:tcPr marL="0" marR="0" marT="0" marB="0"/>
                </a:tc>
                <a:tc>
                  <a:txBody>
                    <a:bodyPr/>
                    <a:lstStyle/>
                    <a:p>
                      <a:pPr algn="l" fontAlgn="b"/>
                      <a:r>
                        <a:rPr lang="pl-PL" sz="1200" b="0" i="0" u="none" strike="noStrike" dirty="0">
                          <a:solidFill>
                            <a:srgbClr val="000000"/>
                          </a:solidFill>
                          <a:effectLst/>
                          <a:latin typeface="Calibri" panose="020F0502020204030204" pitchFamily="34" charset="0"/>
                          <a:cs typeface="Calibri" panose="020F0502020204030204" pitchFamily="34" charset="0"/>
                        </a:rPr>
                        <a:t>Uwaga/propozycja nieuwzględniona.</a:t>
                      </a:r>
                    </a:p>
                  </a:txBody>
                  <a:tcPr marL="0" marR="0" marT="0" marB="0" anchor="ctr"/>
                </a:tc>
                <a:tc>
                  <a:txBody>
                    <a:bodyPr/>
                    <a:lstStyle/>
                    <a:p>
                      <a:pPr algn="l" fontAlgn="b"/>
                      <a:r>
                        <a:rPr lang="pl-PL" sz="1200" b="0" i="0" u="none" strike="noStrike" dirty="0">
                          <a:solidFill>
                            <a:srgbClr val="000000"/>
                          </a:solidFill>
                          <a:effectLst/>
                          <a:latin typeface="Calibri" panose="020F0502020204030204" pitchFamily="34" charset="0"/>
                          <a:cs typeface="Calibri" panose="020F0502020204030204" pitchFamily="34" charset="0"/>
                        </a:rPr>
                        <a:t>NIE MA PODSTAW do rezygnacji ze sprawdzania poprawności językowej.</a:t>
                      </a:r>
                    </a:p>
                  </a:txBody>
                  <a:tcPr marL="0" marR="0" marT="0" marB="0" anchor="ctr"/>
                </a:tc>
                <a:extLst>
                  <a:ext uri="{0D108BD9-81ED-4DB2-BD59-A6C34878D82A}">
                    <a16:rowId xmlns:a16="http://schemas.microsoft.com/office/drawing/2014/main" xmlns="" val="1923856197"/>
                  </a:ext>
                </a:extLst>
              </a:tr>
            </a:tbl>
          </a:graphicData>
        </a:graphic>
      </p:graphicFrame>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 name="Symbol zastępczy numeru slajdu 1">
            <a:extLst>
              <a:ext uri="{FF2B5EF4-FFF2-40B4-BE49-F238E27FC236}">
                <a16:creationId xmlns:a16="http://schemas.microsoft.com/office/drawing/2014/main" xmlns="" id="{B0AD5D8C-A920-4348-8103-2AA3D618B5A8}"/>
              </a:ext>
            </a:extLst>
          </p:cNvPr>
          <p:cNvSpPr>
            <a:spLocks noGrp="1"/>
          </p:cNvSpPr>
          <p:nvPr>
            <p:ph type="sldNum" sz="quarter" idx="12"/>
          </p:nvPr>
        </p:nvSpPr>
        <p:spPr/>
        <p:txBody>
          <a:bodyPr/>
          <a:lstStyle/>
          <a:p>
            <a:fld id="{7E5C8F2F-703E-4019-888D-80883A8C948E}" type="slidenum">
              <a:rPr lang="pl-PL" altLang="pl-PL" smtClean="0"/>
              <a:pPr/>
              <a:t>8</a:t>
            </a:fld>
            <a:endParaRPr lang="pl-PL" altLang="pl-PL"/>
          </a:p>
        </p:txBody>
      </p:sp>
    </p:spTree>
    <p:extLst>
      <p:ext uri="{BB962C8B-B14F-4D97-AF65-F5344CB8AC3E}">
        <p14:creationId xmlns:p14="http://schemas.microsoft.com/office/powerpoint/2010/main" val="3693751669"/>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D8766F49-D487-4D7A-80A4-755BB2C04D6D}"/>
              </a:ext>
            </a:extLst>
          </p:cNvPr>
          <p:cNvSpPr>
            <a:spLocks noGrp="1" noChangeArrowheads="1"/>
          </p:cNvSpPr>
          <p:nvPr>
            <p:ph type="title"/>
          </p:nvPr>
        </p:nvSpPr>
        <p:spPr>
          <a:noFill/>
        </p:spPr>
        <p:txBody>
          <a:bodyPr/>
          <a:lstStyle/>
          <a:p>
            <a:r>
              <a:rPr lang="pl-PL" altLang="pl-PL" sz="2800" b="1" dirty="0">
                <a:latin typeface="Calibri" panose="020F0502020204030204" pitchFamily="34" charset="0"/>
              </a:rPr>
              <a:t>KONSULTACJE SPOŁECZNE </a:t>
            </a:r>
            <a:br>
              <a:rPr lang="pl-PL" altLang="pl-PL" sz="2800" b="1" dirty="0">
                <a:latin typeface="Calibri" panose="020F0502020204030204" pitchFamily="34" charset="0"/>
              </a:rPr>
            </a:br>
            <a:r>
              <a:rPr lang="pl-PL" altLang="pl-PL" sz="2800" b="1" dirty="0">
                <a:latin typeface="Calibri" panose="020F0502020204030204" pitchFamily="34" charset="0"/>
              </a:rPr>
              <a:t>– czego jeszcze dotyczyły uwagi/propozycje?</a:t>
            </a:r>
          </a:p>
        </p:txBody>
      </p:sp>
      <p:sp>
        <p:nvSpPr>
          <p:cNvPr id="2051" name="AutoShape 6" descr="AdobeStock_200977870.jpeg">
            <a:extLst>
              <a:ext uri="{FF2B5EF4-FFF2-40B4-BE49-F238E27FC236}">
                <a16:creationId xmlns:a16="http://schemas.microsoft.com/office/drawing/2014/main" xmlns="" id="{B6CCE754-E0B7-43DA-B078-2B326A746D0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052" name="AutoShape 8" descr="AdobeStock_200977870.jpeg">
            <a:extLst>
              <a:ext uri="{FF2B5EF4-FFF2-40B4-BE49-F238E27FC236}">
                <a16:creationId xmlns:a16="http://schemas.microsoft.com/office/drawing/2014/main" xmlns="" id="{879EC3A0-344F-44FF-9DB1-EC3E68EDA5C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pl-PL" altLang="pl-PL" sz="1800"/>
          </a:p>
        </p:txBody>
      </p:sp>
      <p:sp>
        <p:nvSpPr>
          <p:cNvPr id="2" name="Symbol zastępczy zawartości 1">
            <a:extLst>
              <a:ext uri="{FF2B5EF4-FFF2-40B4-BE49-F238E27FC236}">
                <a16:creationId xmlns:a16="http://schemas.microsoft.com/office/drawing/2014/main" xmlns="" id="{9C314559-8ED7-47C6-AA98-12B497CAB1E6}"/>
              </a:ext>
            </a:extLst>
          </p:cNvPr>
          <p:cNvSpPr>
            <a:spLocks noGrp="1"/>
          </p:cNvSpPr>
          <p:nvPr>
            <p:ph idx="1"/>
          </p:nvPr>
        </p:nvSpPr>
        <p:spPr/>
        <p:txBody>
          <a:bodyPr/>
          <a:lstStyle/>
          <a:p>
            <a:pPr>
              <a:spcBef>
                <a:spcPts val="600"/>
              </a:spcBef>
              <a:buFont typeface="Courier New" panose="02070309020205020404" pitchFamily="49" charset="0"/>
              <a:buChar char="o"/>
            </a:pPr>
            <a:r>
              <a:rPr lang="pl-PL" sz="2800" dirty="0">
                <a:latin typeface="Calibri" panose="020F0502020204030204" pitchFamily="34" charset="0"/>
                <a:cs typeface="Calibri" panose="020F0502020204030204" pitchFamily="34" charset="0"/>
              </a:rPr>
              <a:t>usunięcia niektórych zapisów z wymagań egzaminacyjnych,</a:t>
            </a:r>
          </a:p>
          <a:p>
            <a:pPr>
              <a:spcBef>
                <a:spcPts val="600"/>
              </a:spcBef>
              <a:buFont typeface="Courier New" panose="02070309020205020404" pitchFamily="49" charset="0"/>
              <a:buChar char="o"/>
            </a:pPr>
            <a:r>
              <a:rPr lang="pl-PL" sz="2800" dirty="0">
                <a:latin typeface="Calibri" panose="020F0502020204030204" pitchFamily="34" charset="0"/>
                <a:cs typeface="Calibri" panose="020F0502020204030204" pitchFamily="34" charset="0"/>
              </a:rPr>
              <a:t>rezygnacji z przeprowadzenia egzaminu ustnego,</a:t>
            </a:r>
          </a:p>
          <a:p>
            <a:pPr>
              <a:spcBef>
                <a:spcPts val="600"/>
              </a:spcBef>
              <a:buFont typeface="Courier New" panose="02070309020205020404" pitchFamily="49" charset="0"/>
              <a:buChar char="o"/>
            </a:pPr>
            <a:r>
              <a:rPr lang="pl-PL" sz="2800" dirty="0">
                <a:latin typeface="Calibri" panose="020F0502020204030204" pitchFamily="34" charset="0"/>
                <a:cs typeface="Calibri" panose="020F0502020204030204" pitchFamily="34" charset="0"/>
              </a:rPr>
              <a:t>rezygnacji z niektórych typów zadań egzaminacyjnych,</a:t>
            </a:r>
          </a:p>
          <a:p>
            <a:pPr>
              <a:spcBef>
                <a:spcPts val="600"/>
              </a:spcBef>
              <a:buFont typeface="Courier New" panose="02070309020205020404" pitchFamily="49" charset="0"/>
              <a:buChar char="o"/>
            </a:pPr>
            <a:r>
              <a:rPr lang="pl-PL" sz="2800" dirty="0">
                <a:latin typeface="Calibri" panose="020F0502020204030204" pitchFamily="34" charset="0"/>
                <a:cs typeface="Calibri" panose="020F0502020204030204" pitchFamily="34" charset="0"/>
              </a:rPr>
              <a:t>obniżenia poziomu trudności tekstów </a:t>
            </a:r>
            <a:br>
              <a:rPr lang="pl-PL" sz="2800" dirty="0">
                <a:latin typeface="Calibri" panose="020F0502020204030204" pitchFamily="34" charset="0"/>
                <a:cs typeface="Calibri" panose="020F0502020204030204" pitchFamily="34" charset="0"/>
              </a:rPr>
            </a:br>
            <a:r>
              <a:rPr lang="pl-PL" sz="2800" dirty="0">
                <a:latin typeface="Calibri" panose="020F0502020204030204" pitchFamily="34" charset="0"/>
                <a:cs typeface="Calibri" panose="020F0502020204030204" pitchFamily="34" charset="0"/>
              </a:rPr>
              <a:t>i/lub skrócenia tekstów,</a:t>
            </a:r>
          </a:p>
          <a:p>
            <a:pPr>
              <a:spcBef>
                <a:spcPts val="600"/>
              </a:spcBef>
              <a:buFont typeface="Courier New" panose="02070309020205020404" pitchFamily="49" charset="0"/>
              <a:buChar char="o"/>
            </a:pPr>
            <a:r>
              <a:rPr lang="pl-PL" sz="2800" dirty="0">
                <a:latin typeface="Calibri" panose="020F0502020204030204" pitchFamily="34" charset="0"/>
                <a:cs typeface="Calibri" panose="020F0502020204030204" pitchFamily="34" charset="0"/>
              </a:rPr>
              <a:t>wydłużenia czasu trwania egzaminu/zmniejszenia liczby zadań,</a:t>
            </a:r>
          </a:p>
          <a:p>
            <a:pPr>
              <a:spcBef>
                <a:spcPts val="600"/>
              </a:spcBef>
              <a:buFont typeface="Courier New" panose="02070309020205020404" pitchFamily="49" charset="0"/>
              <a:buChar char="o"/>
            </a:pPr>
            <a:r>
              <a:rPr lang="pl-PL" sz="2800" dirty="0">
                <a:latin typeface="Calibri" panose="020F0502020204030204" pitchFamily="34" charset="0"/>
                <a:cs typeface="Calibri" panose="020F0502020204030204" pitchFamily="34" charset="0"/>
              </a:rPr>
              <a:t>obniżenia progu zdawalności itp.</a:t>
            </a:r>
            <a:endParaRPr lang="pl-PL" dirty="0">
              <a:latin typeface="Calibri" panose="020F0502020204030204" pitchFamily="34" charset="0"/>
              <a:cs typeface="Calibri" panose="020F0502020204030204" pitchFamily="34" charset="0"/>
            </a:endParaRPr>
          </a:p>
        </p:txBody>
      </p:sp>
      <p:sp>
        <p:nvSpPr>
          <p:cNvPr id="3" name="Symbol zastępczy numeru slajdu 2">
            <a:extLst>
              <a:ext uri="{FF2B5EF4-FFF2-40B4-BE49-F238E27FC236}">
                <a16:creationId xmlns:a16="http://schemas.microsoft.com/office/drawing/2014/main" xmlns="" id="{55DE6D11-5766-4805-8320-EC3026A4137D}"/>
              </a:ext>
            </a:extLst>
          </p:cNvPr>
          <p:cNvSpPr>
            <a:spLocks noGrp="1"/>
          </p:cNvSpPr>
          <p:nvPr>
            <p:ph type="sldNum" sz="quarter" idx="12"/>
          </p:nvPr>
        </p:nvSpPr>
        <p:spPr/>
        <p:txBody>
          <a:bodyPr/>
          <a:lstStyle/>
          <a:p>
            <a:fld id="{7E5C8F2F-703E-4019-888D-80883A8C948E}" type="slidenum">
              <a:rPr lang="pl-PL" altLang="pl-PL" smtClean="0"/>
              <a:pPr/>
              <a:t>9</a:t>
            </a:fld>
            <a:endParaRPr lang="pl-PL" altLang="pl-PL"/>
          </a:p>
        </p:txBody>
      </p:sp>
    </p:spTree>
    <p:extLst>
      <p:ext uri="{BB962C8B-B14F-4D97-AF65-F5344CB8AC3E}">
        <p14:creationId xmlns:p14="http://schemas.microsoft.com/office/powerpoint/2010/main" val="1279261448"/>
      </p:ext>
    </p:extLst>
  </p:cSld>
  <p:clrMapOvr>
    <a:masterClrMapping/>
  </p:clrMapOvr>
  <p:transition spd="slow"/>
</p:sld>
</file>

<file path=ppt/theme/theme1.xml><?xml version="1.0" encoding="utf-8"?>
<a:theme xmlns:a="http://schemas.openxmlformats.org/drawingml/2006/main" name="1_Projekt domyślny">
  <a:themeElements>
    <a:clrScheme name="1_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9178</TotalTime>
  <Words>3710</Words>
  <Application>Microsoft Office PowerPoint</Application>
  <PresentationFormat>Pokaz na ekranie (4:3)</PresentationFormat>
  <Paragraphs>447</Paragraphs>
  <Slides>56</Slides>
  <Notes>56</Notes>
  <HiddenSlides>0</HiddenSlides>
  <MMClips>0</MMClips>
  <ScaleCrop>false</ScaleCrop>
  <HeadingPairs>
    <vt:vector size="6" baseType="variant">
      <vt:variant>
        <vt:lpstr>Używane czcionki</vt:lpstr>
      </vt:variant>
      <vt:variant>
        <vt:i4>11</vt:i4>
      </vt:variant>
      <vt:variant>
        <vt:lpstr>Motyw</vt:lpstr>
      </vt:variant>
      <vt:variant>
        <vt:i4>1</vt:i4>
      </vt:variant>
      <vt:variant>
        <vt:lpstr>Tytuły slajdów</vt:lpstr>
      </vt:variant>
      <vt:variant>
        <vt:i4>56</vt:i4>
      </vt:variant>
    </vt:vector>
  </HeadingPairs>
  <TitlesOfParts>
    <vt:vector size="68" baseType="lpstr">
      <vt:lpstr>Arial</vt:lpstr>
      <vt:lpstr>Book Antiqua</vt:lpstr>
      <vt:lpstr>Calibri</vt:lpstr>
      <vt:lpstr>Courier New</vt:lpstr>
      <vt:lpstr>Garamond</vt:lpstr>
      <vt:lpstr>Lato</vt:lpstr>
      <vt:lpstr>Symbol</vt:lpstr>
      <vt:lpstr>Tahoma</vt:lpstr>
      <vt:lpstr>Times New Roman</vt:lpstr>
      <vt:lpstr>Webdings</vt:lpstr>
      <vt:lpstr>Wingdings</vt:lpstr>
      <vt:lpstr>1_Projekt domyślny</vt:lpstr>
      <vt:lpstr>Wymagania egzaminacyjne  na egzaminie maturalnym  z języka angielskiego w 2021 roku  opracowanie: Mariusz Zysk, OKE w Łomży</vt:lpstr>
      <vt:lpstr>CELE SZKOLENIA</vt:lpstr>
      <vt:lpstr>KONCEPCJA WYMAGAŃ EGZAMINACYJNYCH  NA 2021 ROK</vt:lpstr>
      <vt:lpstr>WYMAGANIA EGZAMINACYJNE  A PODSTAWA PROGRAMOWA</vt:lpstr>
      <vt:lpstr>POWÓD ZMIAN</vt:lpstr>
      <vt:lpstr>ZESPÓŁ OPRACOWUJĄCY  WYMAGANIA EGZAMINACYJNE</vt:lpstr>
      <vt:lpstr>KONSULTACJE SPOŁECZNE</vt:lpstr>
      <vt:lpstr>KONSULTACJE SPOŁECZNE</vt:lpstr>
      <vt:lpstr>KONSULTACJE SPOŁECZNE  – czego jeszcze dotyczyły uwagi/propozycje?</vt:lpstr>
      <vt:lpstr>POWÓD USUNIĘCIA PEWNYCH TREŚCI</vt:lpstr>
      <vt:lpstr>POWÓD POZOSTAWIENIA NIEKTÓRYCH TREŚCI</vt:lpstr>
      <vt:lpstr>WYMAGANIA EGZAMINACYJNE  A PODSTAWA PROGRAMOWA</vt:lpstr>
      <vt:lpstr>WYMAGANIA EGZAMINACYJNE 2021</vt:lpstr>
      <vt:lpstr>WYMAGANIA EGZAMINACYJNE 2021</vt:lpstr>
      <vt:lpstr>WYMAGANIA EGZAMINACYJNE 2021 A PRAKTYKA SZKOLNA</vt:lpstr>
      <vt:lpstr>WYMAGANIA EGZAMINACYJNE 2021 A PRAKTYKA SZKOLNA</vt:lpstr>
      <vt:lpstr>ZMIANY W EGZAMINIE 2021</vt:lpstr>
      <vt:lpstr>KLUCZOWE ZMIANY  W WYMAGANIACH EGZAMINACYJNYCH POZIOM BIEGŁOŚCI JĘZYKOWEJ WG. ESOKJ</vt:lpstr>
      <vt:lpstr>KLUCZOWE ZMIANY  W WYMAGANIACH EGZAMINACYJNYCH </vt:lpstr>
      <vt:lpstr>REDUKCJA WYMAGAŃ  W PODSTAWIE PROGRAMOWEJ</vt:lpstr>
      <vt:lpstr>REDUKCJA WYMAGAŃ  W PODSTAWIE PROGRAMOWEJ</vt:lpstr>
      <vt:lpstr>REDUKCJA WYMAGAŃ  W PODSTAWIE PROGRAMOWEJ</vt:lpstr>
      <vt:lpstr>REDUKCJA WYMAGAŃ  W PODSTAWIE PROGRAMOWEJ</vt:lpstr>
      <vt:lpstr>REDUKCJA WYMAGAŃ  W PODSTAWIE PROGRAMOWEJ</vt:lpstr>
      <vt:lpstr>REDUKCJA WYMAGAŃ  W PODSTAWIE PROGRAMOWEJ</vt:lpstr>
      <vt:lpstr>REDUKCJA WYMAGAŃ  W PODSTAWIE PROGRAMOWEJ</vt:lpstr>
      <vt:lpstr>ZAKRES TEMATYCZNY  POZIOM PODSTAWOWY</vt:lpstr>
      <vt:lpstr>ZAKRES TEMATYCZNY  POZIOM PODSTAWOWY</vt:lpstr>
      <vt:lpstr>ZAKRES TEMATYCZNY  POZIOM PODSTAWOWY</vt:lpstr>
      <vt:lpstr>ZAKRES TEMATYCZNY  ZADANIE 1. POZIOM PODSTAWOWY</vt:lpstr>
      <vt:lpstr>ZAKRES TEMATYCZNY  ZADANIE 1. POZIOM PODSTAWOWY</vt:lpstr>
      <vt:lpstr>ZAKRES TEMATYCZNY  ZADANIE 2. POZIOM PODSTAWOWY</vt:lpstr>
      <vt:lpstr>ZAKRES TEMATYCZNY  ZADANIE 2. POZIOM PODSTAWOWY</vt:lpstr>
      <vt:lpstr>CZY TO JEST ZAKRES PRZESTRZEŃ KOSMICZNA?</vt:lpstr>
      <vt:lpstr>ZAKRES TEMATYCZNY  ZADANIE 3. POZIOM PODSTAWOWY</vt:lpstr>
      <vt:lpstr>POZIOM TRUDNOŚCI ZADANIE 4. POZIOM PODSTAWOWY</vt:lpstr>
      <vt:lpstr>ZAKRES TEMATYCZNY  ZADANIE 5. POZIOM ROZSZERZONY</vt:lpstr>
      <vt:lpstr>ZAKRES TEMATYCZNY  ZADANIE 5. POZIOM ROZSZERZONY</vt:lpstr>
      <vt:lpstr>KLUCZOWE ZMIANY W ZAKRESIE ŚRODKÓW GRAMATYCZNYCH </vt:lpstr>
      <vt:lpstr>KLUCZOWE ZMIANY  W ZAKRESIE ŚRODKOW GRAMATYCZNYCH </vt:lpstr>
      <vt:lpstr>REDUKCJA ŚRODKÓW GRAMATYCZNYCH</vt:lpstr>
      <vt:lpstr>REDUKCJA ŚRODKÓW GRAMATYCZNYCH ZADANIE 6.</vt:lpstr>
      <vt:lpstr> ZGODNE Z NOWYM ZAKRESEM ŚRODKÓW GRAM.? ZADANIE 7.</vt:lpstr>
      <vt:lpstr>ZMIANY W OCENIE WYPOWIEDZI PISEMNYCH</vt:lpstr>
      <vt:lpstr>WYPOWIEDŹ PISEMNA POZIOM PODSTAWOWY</vt:lpstr>
      <vt:lpstr>CZY TA PRACA POWINNA OTRZYMAĆ  2 PUNKTY ZA ZAKRES ŚRODKÓW JĘZYKOWYCH? POZIOM PODSTAWOWY</vt:lpstr>
      <vt:lpstr>WYPOWIEDŹ PISEMNA POZIOM ROZSZERZONY</vt:lpstr>
      <vt:lpstr>CZY TA PRACA POWINNA OTRZYMAĆ  3 PUNKTY ZA ZAKRES ŚRODKÓW JĘZYKOWYCH? POZIOM ROZSZERZONY</vt:lpstr>
      <vt:lpstr>CZY TA PRACA POWINNA OTRZYMAĆ  3 PUNKTY ZA ZAKRES ŚRODKÓW JĘZYKOWYCH? POZIOM ROZSZERZONY</vt:lpstr>
      <vt:lpstr>WSKAZÓWKI DLA NAUCZYCIELI</vt:lpstr>
      <vt:lpstr>WSKAZÓWKI DLA NAUCZYCIELI</vt:lpstr>
      <vt:lpstr>PLANOWANE DZIAŁANIA  W ROKU SZKOLNYM 2020/2021</vt:lpstr>
      <vt:lpstr>PLANOWANE DZIAŁANIA  W ROKU SZKOLNYM 2020/2021</vt:lpstr>
      <vt:lpstr>PLANOWANE DZIAŁANIA  W KOLEJNYCH LATACH</vt:lpstr>
      <vt:lpstr>CZAS NA PYTANIA</vt:lpstr>
      <vt:lpstr>Prezentacja programu PowerPoint</vt:lpstr>
    </vt:vector>
  </TitlesOfParts>
  <Company>CODN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Barbara Jechalska</dc:creator>
  <cp:lastModifiedBy>admin</cp:lastModifiedBy>
  <cp:revision>379</cp:revision>
  <cp:lastPrinted>2015-04-15T11:18:57Z</cp:lastPrinted>
  <dcterms:created xsi:type="dcterms:W3CDTF">2010-02-05T13:50:32Z</dcterms:created>
  <dcterms:modified xsi:type="dcterms:W3CDTF">2021-02-03T13:34:04Z</dcterms:modified>
</cp:coreProperties>
</file>