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74" r:id="rId3"/>
    <p:sldId id="270" r:id="rId4"/>
    <p:sldId id="256" r:id="rId5"/>
    <p:sldId id="262" r:id="rId6"/>
    <p:sldId id="273" r:id="rId7"/>
    <p:sldId id="276" r:id="rId8"/>
    <p:sldId id="260" r:id="rId9"/>
    <p:sldId id="278" r:id="rId10"/>
    <p:sldId id="272" r:id="rId11"/>
    <p:sldId id="263" r:id="rId12"/>
    <p:sldId id="264" r:id="rId13"/>
    <p:sldId id="265" r:id="rId14"/>
    <p:sldId id="267" r:id="rId15"/>
    <p:sldId id="266" r:id="rId16"/>
    <p:sldId id="277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C7C"/>
    <a:srgbClr val="270C2A"/>
    <a:srgbClr val="561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0" autoAdjust="0"/>
    <p:restoredTop sz="94624" autoAdjust="0"/>
  </p:normalViewPr>
  <p:slideViewPr>
    <p:cSldViewPr>
      <p:cViewPr varScale="1">
        <p:scale>
          <a:sx n="120" d="100"/>
          <a:sy n="120" d="100"/>
        </p:scale>
        <p:origin x="13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DC5A5-FF6F-4D0B-A046-747860535916}" type="datetimeFigureOut">
              <a:rPr lang="pl-PL" smtClean="0"/>
              <a:pPr/>
              <a:t>18.11.2020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1B5BB-5261-4A4F-8CF4-2E5EAA2D9C6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63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B5BB-5261-4A4F-8CF4-2E5EAA2D9C68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6AB2-2185-4ECC-9F0F-7085ACE410E1}" type="datetimeFigureOut">
              <a:rPr lang="pl-PL" smtClean="0"/>
              <a:pPr/>
              <a:t>18.11.2020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5233-2805-44B9-80BE-17E71D8815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6AB2-2185-4ECC-9F0F-7085ACE410E1}" type="datetimeFigureOut">
              <a:rPr lang="pl-PL" smtClean="0"/>
              <a:pPr/>
              <a:t>18.11.2020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5233-2805-44B9-80BE-17E71D8815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6AB2-2185-4ECC-9F0F-7085ACE410E1}" type="datetimeFigureOut">
              <a:rPr lang="pl-PL" smtClean="0"/>
              <a:pPr/>
              <a:t>18.11.2020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5233-2805-44B9-80BE-17E71D8815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6AB2-2185-4ECC-9F0F-7085ACE410E1}" type="datetimeFigureOut">
              <a:rPr lang="pl-PL" smtClean="0"/>
              <a:pPr/>
              <a:t>18.11.2020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5233-2805-44B9-80BE-17E71D8815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6AB2-2185-4ECC-9F0F-7085ACE410E1}" type="datetimeFigureOut">
              <a:rPr lang="pl-PL" smtClean="0"/>
              <a:pPr/>
              <a:t>18.11.2020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5233-2805-44B9-80BE-17E71D8815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6AB2-2185-4ECC-9F0F-7085ACE410E1}" type="datetimeFigureOut">
              <a:rPr lang="pl-PL" smtClean="0"/>
              <a:pPr/>
              <a:t>18.11.2020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5233-2805-44B9-80BE-17E71D8815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6AB2-2185-4ECC-9F0F-7085ACE410E1}" type="datetimeFigureOut">
              <a:rPr lang="pl-PL" smtClean="0"/>
              <a:pPr/>
              <a:t>18.11.2020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5233-2805-44B9-80BE-17E71D8815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6AB2-2185-4ECC-9F0F-7085ACE410E1}" type="datetimeFigureOut">
              <a:rPr lang="pl-PL" smtClean="0"/>
              <a:pPr/>
              <a:t>18.11.2020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5233-2805-44B9-80BE-17E71D8815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6AB2-2185-4ECC-9F0F-7085ACE410E1}" type="datetimeFigureOut">
              <a:rPr lang="pl-PL" smtClean="0"/>
              <a:pPr/>
              <a:t>18.11.2020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5233-2805-44B9-80BE-17E71D8815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6AB2-2185-4ECC-9F0F-7085ACE410E1}" type="datetimeFigureOut">
              <a:rPr lang="pl-PL" smtClean="0"/>
              <a:pPr/>
              <a:t>18.11.2020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5233-2805-44B9-80BE-17E71D8815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6AB2-2185-4ECC-9F0F-7085ACE410E1}" type="datetimeFigureOut">
              <a:rPr lang="pl-PL" smtClean="0"/>
              <a:pPr/>
              <a:t>18.11.2020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5233-2805-44B9-80BE-17E71D8815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26AB2-2185-4ECC-9F0F-7085ACE410E1}" type="datetimeFigureOut">
              <a:rPr lang="pl-PL" smtClean="0"/>
              <a:pPr/>
              <a:t>18.11.2020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E5233-2805-44B9-80BE-17E71D88152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r-online.p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KODY QR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4818" name="Picture 2" descr="What is a QR Code and how do I scan one? | Kasper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3"/>
            <a:ext cx="8643998" cy="4950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8" name="Symbol zastępczy zawartości 4"/>
          <p:cNvSpPr txBox="1">
            <a:spLocks/>
          </p:cNvSpPr>
          <p:nvPr/>
        </p:nvSpPr>
        <p:spPr>
          <a:xfrm>
            <a:off x="0" y="714356"/>
            <a:ext cx="9144000" cy="242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 2"/>
              </a:rPr>
              <a:t> </a:t>
            </a: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Aplikacje do odczytywania kodów QR: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3400" b="1" i="1" u="none" strike="noStrike" kern="1200" cap="none" spc="0" normalizeH="0" baseline="0" noProof="0" dirty="0">
                <a:ln>
                  <a:noFill/>
                </a:ln>
                <a:solidFill>
                  <a:srgbClr val="270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Skaner Kodów QR i Kreskowych </a:t>
            </a:r>
            <a: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rgbClr val="270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Gamma Play  (Android/</a:t>
            </a:r>
            <a:r>
              <a:rPr kumimoji="0" lang="pl-PL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70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GooglePlay</a:t>
            </a:r>
            <a: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rgbClr val="270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3400" b="1" i="1" u="none" strike="noStrike" kern="1200" cap="none" spc="0" normalizeH="0" baseline="0" noProof="0" dirty="0">
                <a:ln>
                  <a:noFill/>
                </a:ln>
                <a:solidFill>
                  <a:srgbClr val="270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QR Skaner </a:t>
            </a:r>
            <a:r>
              <a:rPr kumimoji="0" lang="pl-PL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70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Interclick</a:t>
            </a:r>
            <a: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rgbClr val="270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Media (IOS/</a:t>
            </a:r>
            <a:r>
              <a:rPr kumimoji="0" lang="pl-PL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70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AppStore</a:t>
            </a:r>
            <a:r>
              <a:rPr kumimoji="0" lang="pl-PL" sz="3400" b="1" i="0" u="none" strike="noStrike" kern="1200" cap="none" spc="0" normalizeH="0" baseline="0" noProof="0" dirty="0">
                <a:ln>
                  <a:noFill/>
                </a:ln>
                <a:solidFill>
                  <a:srgbClr val="270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16278" t="30936" r="31364" b="37496"/>
          <a:stretch>
            <a:fillRect/>
          </a:stretch>
        </p:blipFill>
        <p:spPr bwMode="auto">
          <a:xfrm>
            <a:off x="0" y="3643314"/>
            <a:ext cx="9144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możemy zakodować?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Notatkę z lekcji </a:t>
            </a:r>
          </a:p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Zadanie domowe</a:t>
            </a:r>
          </a:p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do filmu, nagrania, podcastu</a:t>
            </a:r>
          </a:p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Klucz odpowiedzi do zadań, który uczniowie sami sprawdzą pod koniec lekcji</a:t>
            </a:r>
          </a:p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na sprawdzianie dla kilku osobnych grup</a:t>
            </a:r>
          </a:p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powtórzeniowe </a:t>
            </a:r>
          </a:p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Informacje „dla chętnych”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Notatka z lekcji </a:t>
            </a:r>
          </a:p>
        </p:txBody>
      </p:sp>
      <p:pic>
        <p:nvPicPr>
          <p:cNvPr id="1026" name="Picture 2" descr="C:\Users\User\Downloads\4c50df04ff89614c92a5074fa5278d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3214702" cy="3214702"/>
          </a:xfrm>
          <a:prstGeom prst="rect">
            <a:avLst/>
          </a:prstGeom>
          <a:noFill/>
        </p:spPr>
      </p:pic>
      <p:pic>
        <p:nvPicPr>
          <p:cNvPr id="1027" name="Picture 3" descr="C:\Users\User\Downloads\ca7a74191c14f9d0cc57852f9e16e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928802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Zadanie domowe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User\Downloads\731b34a5b8659a98520e1635a6608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643050"/>
            <a:ext cx="4191023" cy="4191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Budowa komórki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User\Downloads\04e4bc96dac3a61258cdd53accbecc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143116"/>
            <a:ext cx="3357579" cy="3357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Wirtualny spacer – zwiedzamy Muzeum Powstania Warszawskiego</a:t>
            </a:r>
          </a:p>
        </p:txBody>
      </p:sp>
      <p:pic>
        <p:nvPicPr>
          <p:cNvPr id="4098" name="Picture 2" descr="C:\Users\User\Downloads\910a7259966a80b351a6d660645db5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857364"/>
            <a:ext cx="4786337" cy="4786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r"/>
            <a:r>
              <a:rPr lang="pl-PL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 Puzzle</a:t>
            </a:r>
          </a:p>
        </p:txBody>
      </p:sp>
      <p:pic>
        <p:nvPicPr>
          <p:cNvPr id="2050" name="Picture 2" descr="https://1.bp.blogspot.com/-sdcvh9zFZEw/VtiW58dE6AI/AAAAAAAApQM/zRem_V37SFk/s1600/20160222_131135.jpg"/>
          <p:cNvPicPr>
            <a:picLocks noChangeAspect="1" noChangeArrowheads="1"/>
          </p:cNvPicPr>
          <p:nvPr/>
        </p:nvPicPr>
        <p:blipFill>
          <a:blip r:embed="rId3"/>
          <a:srcRect l="8450" r="21128"/>
          <a:stretch>
            <a:fillRect/>
          </a:stretch>
        </p:blipFill>
        <p:spPr bwMode="auto">
          <a:xfrm>
            <a:off x="4493293" y="3143248"/>
            <a:ext cx="4650707" cy="3714752"/>
          </a:xfrm>
          <a:prstGeom prst="rect">
            <a:avLst/>
          </a:prstGeom>
          <a:noFill/>
        </p:spPr>
      </p:pic>
      <p:pic>
        <p:nvPicPr>
          <p:cNvPr id="2052" name="Picture 4" descr="https://2.bp.blogspot.com/-zfoWN9OTEFk/VtiW559pVII/AAAAAAAApQU/IYA74r7AAIQ/s1600/20160222_130948.jpg"/>
          <p:cNvPicPr>
            <a:picLocks noChangeAspect="1" noChangeArrowheads="1"/>
          </p:cNvPicPr>
          <p:nvPr/>
        </p:nvPicPr>
        <p:blipFill>
          <a:blip r:embed="rId4"/>
          <a:srcRect l="9106" r="19562"/>
          <a:stretch>
            <a:fillRect/>
          </a:stretch>
        </p:blipFill>
        <p:spPr bwMode="auto">
          <a:xfrm>
            <a:off x="0" y="357166"/>
            <a:ext cx="4620195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857496"/>
            <a:ext cx="8715436" cy="3328998"/>
          </a:xfrm>
        </p:spPr>
        <p:txBody>
          <a:bodyPr/>
          <a:lstStyle/>
          <a:p>
            <a:pPr>
              <a:buNone/>
            </a:pPr>
            <a:r>
              <a:rPr lang="pl-PL" b="1" i="1" dirty="0">
                <a:solidFill>
                  <a:srgbClr val="EAFC7C"/>
                </a:solidFill>
              </a:rPr>
              <a:t>[…]</a:t>
            </a:r>
          </a:p>
          <a:p>
            <a:pPr>
              <a:buNone/>
            </a:pPr>
            <a:r>
              <a:rPr lang="pl-PL" b="1" i="1" dirty="0">
                <a:solidFill>
                  <a:srgbClr val="EAFC7C"/>
                </a:solidFill>
              </a:rPr>
              <a:t>4.  Wykorzystanie w procesach edukacyjnych narzędzi i zasobów cyfrowych oraz metod kształcenia na odległość. Bezpieczne i efektywne korzystanie z technologii cyfrowych.</a:t>
            </a:r>
          </a:p>
          <a:p>
            <a:pPr>
              <a:buNone/>
            </a:pPr>
            <a:endParaRPr lang="pl-PL" b="1" dirty="0">
              <a:solidFill>
                <a:srgbClr val="EAFC7C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0034" y="357166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Podstawowe kierunki realizacji polityki oświatowej państwa w roku szkolnym 2020/2021: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04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9700" name="Picture 4" descr="Z nosem w ekranie... | Synchronia"/>
          <p:cNvPicPr>
            <a:picLocks noChangeAspect="1" noChangeArrowheads="1"/>
          </p:cNvPicPr>
          <p:nvPr/>
        </p:nvPicPr>
        <p:blipFill>
          <a:blip r:embed="rId3"/>
          <a:srcRect l="4800" t="6457" r="2400" b="16057"/>
          <a:stretch>
            <a:fillRect/>
          </a:stretch>
        </p:blipFill>
        <p:spPr bwMode="auto">
          <a:xfrm>
            <a:off x="357158" y="0"/>
            <a:ext cx="8501122" cy="3586672"/>
          </a:xfrm>
          <a:prstGeom prst="rect">
            <a:avLst/>
          </a:prstGeom>
          <a:noFill/>
        </p:spPr>
      </p:pic>
      <p:pic>
        <p:nvPicPr>
          <p:cNvPr id="14338" name="Picture 2" descr="https://infobusko.pl/wp-content/uploads/2018/09/20180917-smartfony-polskie-radio-d0-800x440.jpg"/>
          <p:cNvPicPr>
            <a:picLocks noChangeAspect="1" noChangeArrowheads="1"/>
          </p:cNvPicPr>
          <p:nvPr/>
        </p:nvPicPr>
        <p:blipFill>
          <a:blip r:embed="rId4"/>
          <a:srcRect l="7031" t="8523" b="28409"/>
          <a:stretch>
            <a:fillRect/>
          </a:stretch>
        </p:blipFill>
        <p:spPr bwMode="auto">
          <a:xfrm>
            <a:off x="357158" y="3786190"/>
            <a:ext cx="8501090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s://edunews.pl/images/plakaty/smartfonplakat01.png"/>
          <p:cNvPicPr>
            <a:picLocks noChangeAspect="1" noChangeArrowheads="1"/>
          </p:cNvPicPr>
          <p:nvPr/>
        </p:nvPicPr>
        <p:blipFill>
          <a:blip r:embed="rId3"/>
          <a:srcRect t="7644"/>
          <a:stretch>
            <a:fillRect/>
          </a:stretch>
        </p:blipFill>
        <p:spPr bwMode="auto">
          <a:xfrm>
            <a:off x="1857356" y="0"/>
            <a:ext cx="5500726" cy="6857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3511552"/>
          </a:xfrm>
        </p:spPr>
        <p:txBody>
          <a:bodyPr>
            <a:noAutofit/>
          </a:bodyPr>
          <a:lstStyle/>
          <a:p>
            <a:r>
              <a:rPr lang="pl-PL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QR</a:t>
            </a:r>
            <a:br>
              <a:rPr lang="pl-PL" sz="3000" b="1" dirty="0">
                <a:solidFill>
                  <a:schemeClr val="bg1"/>
                </a:solidFill>
              </a:rPr>
            </a:br>
            <a:r>
              <a:rPr lang="pl-PL" sz="3000" b="1" dirty="0">
                <a:solidFill>
                  <a:schemeClr val="bg1"/>
                </a:solidFill>
              </a:rPr>
              <a:t>Kody QR (z ang. </a:t>
            </a:r>
            <a:r>
              <a:rPr lang="pl-PL" sz="3000" b="1" dirty="0" err="1">
                <a:solidFill>
                  <a:schemeClr val="bg1"/>
                </a:solidFill>
              </a:rPr>
              <a:t>Quick</a:t>
            </a:r>
            <a:r>
              <a:rPr lang="pl-PL" sz="3000" b="1" dirty="0">
                <a:solidFill>
                  <a:schemeClr val="bg1"/>
                </a:solidFill>
              </a:rPr>
              <a:t> </a:t>
            </a:r>
            <a:r>
              <a:rPr lang="pl-PL" sz="3000" b="1" dirty="0" err="1">
                <a:solidFill>
                  <a:schemeClr val="bg1"/>
                </a:solidFill>
              </a:rPr>
              <a:t>Response</a:t>
            </a:r>
            <a:r>
              <a:rPr lang="pl-PL" sz="3000" b="1" dirty="0">
                <a:solidFill>
                  <a:schemeClr val="bg1"/>
                </a:solidFill>
              </a:rPr>
              <a:t> </a:t>
            </a:r>
            <a:r>
              <a:rPr lang="pl-PL" sz="3000" b="1" dirty="0" err="1">
                <a:solidFill>
                  <a:schemeClr val="bg1"/>
                </a:solidFill>
              </a:rPr>
              <a:t>Code</a:t>
            </a:r>
            <a:r>
              <a:rPr lang="pl-PL" sz="3000" b="1" dirty="0">
                <a:solidFill>
                  <a:schemeClr val="bg1"/>
                </a:solidFill>
              </a:rPr>
              <a:t>) to kody kreskowe pozwalające na zapisanie dużej ilości danych. Ilość  danych możliwa do zapisania w jednym kodzie jest zmienna. W przypadku znaków alfanumerycznych wynosi ona 4296 znaków</a:t>
            </a:r>
          </a:p>
        </p:txBody>
      </p:sp>
      <p:pic>
        <p:nvPicPr>
          <p:cNvPr id="17410" name="Picture 2" descr="C:\Users\User\Downloads\ddaa8350873ca466972364d4235326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143380"/>
            <a:ext cx="2071702" cy="2071702"/>
          </a:xfrm>
          <a:prstGeom prst="rect">
            <a:avLst/>
          </a:prstGeom>
          <a:noFill/>
        </p:spPr>
      </p:pic>
      <p:pic>
        <p:nvPicPr>
          <p:cNvPr id="17411" name="Picture 3" descr="C:\Users\User\Downloads\128e9f8b287ed8278a11ec45fb1807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2143140" cy="2143140"/>
          </a:xfrm>
          <a:prstGeom prst="rect">
            <a:avLst/>
          </a:prstGeom>
          <a:noFill/>
        </p:spPr>
      </p:pic>
      <p:pic>
        <p:nvPicPr>
          <p:cNvPr id="17412" name="Picture 4" descr="C:\Users\User\Downloads\0208a176acfa9e3509567fa27f76df1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143380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Kody QR - dlaczego warto?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971808"/>
          </a:xfrm>
        </p:spPr>
        <p:txBody>
          <a:bodyPr/>
          <a:lstStyle/>
          <a:p>
            <a:r>
              <a:rPr lang="pl-PL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Burzą lekcyjną rutynę i ożywiają atmosferę </a:t>
            </a:r>
          </a:p>
          <a:p>
            <a:r>
              <a:rPr lang="pl-PL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Usprawniają prowadzenie lekcji </a:t>
            </a:r>
          </a:p>
          <a:p>
            <a:r>
              <a:rPr lang="pl-PL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Wyciągają uczniów z ławek</a:t>
            </a:r>
          </a:p>
          <a:p>
            <a:r>
              <a:rPr lang="pl-PL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Ćwiczą umiejętność pracy w grupie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hemat blokowy: dane 5"/>
          <p:cNvSpPr/>
          <p:nvPr/>
        </p:nvSpPr>
        <p:spPr>
          <a:xfrm>
            <a:off x="0" y="500042"/>
            <a:ext cx="9144000" cy="785818"/>
          </a:xfrm>
          <a:prstGeom prst="flowChartInputOutput">
            <a:avLst/>
          </a:prstGeom>
          <a:solidFill>
            <a:srgbClr val="EAFC7C">
              <a:alpha val="51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" y="0"/>
            <a:ext cx="914402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Czego potrzebujemy?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2285992"/>
            <a:ext cx="8229600" cy="282893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pl-PL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Telefonu i/lub laptopa </a:t>
            </a:r>
          </a:p>
          <a:p>
            <a:pPr marL="514350" indent="-514350">
              <a:buAutoNum type="arabicPeriod"/>
            </a:pPr>
            <a:r>
              <a:rPr lang="pl-PL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Strony www na której wygenerujemy kody</a:t>
            </a:r>
          </a:p>
          <a:p>
            <a:pPr marL="514350" indent="-514350">
              <a:buAutoNum type="arabicPeriod"/>
            </a:pPr>
            <a:r>
              <a:rPr lang="pl-PL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Aplikacji na telefonie do odczytywania kodów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47000"/>
          </a:blip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1285884"/>
          </a:xfrm>
        </p:spPr>
        <p:txBody>
          <a:bodyPr>
            <a:normAutofit fontScale="90000"/>
          </a:bodyPr>
          <a:lstStyle/>
          <a:p>
            <a:pPr algn="l"/>
            <a:r>
              <a:rPr lang="pl-P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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T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worzenie własnych kodów QR: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https://www.qr-online.pl/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2543180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4941" t="6836" r="12152" b="6250"/>
          <a:stretch>
            <a:fillRect/>
          </a:stretch>
        </p:blipFill>
        <p:spPr bwMode="auto">
          <a:xfrm>
            <a:off x="0" y="164305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User\Downloads\cool-backgroun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" y="0"/>
            <a:ext cx="9144022" cy="6858000"/>
          </a:xfrm>
          <a:prstGeom prst="rect">
            <a:avLst/>
          </a:prstGeom>
          <a:noFill/>
        </p:spPr>
      </p:pic>
      <p:pic>
        <p:nvPicPr>
          <p:cNvPr id="35842" name="Picture 2" descr="C:\Users\User\Downloads\cfbd81c21d8edefb0c5c9e8db2a847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85728"/>
            <a:ext cx="2667011" cy="2667011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14282" y="3072348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chemeClr val="bg1"/>
                </a:solidFill>
              </a:rPr>
              <a:t>Galileusz (1564–1642), opierając się na empirycznych i matematycznych metodach badań przyrodniczych, stworzył materialistyczny i mechanistyczny obraz świata. Zasłynął jako konstruktor teleskopu, dzięki któremu odkrył plamy na Słońcu, cztery główne satelity Jowisza, góry i kratery na Księżycu oraz zaobserwował okresy pojawiania się planety Wenus. Jest również odkrywcą prawa bezwładności oraz prawa swobodnego spadania ciał. Swoimi badaniami potwierdził poglądy Kopernika na temat miejsca Ziemi w Układzie Słonecznym, ale pod wpływem perswazji </a:t>
            </a:r>
            <a:r>
              <a:rPr lang="pl-PL" sz="2400" b="1" u="sng" dirty="0">
                <a:solidFill>
                  <a:schemeClr val="bg1"/>
                </a:solidFill>
              </a:rPr>
              <a:t>inkwizycji</a:t>
            </a:r>
            <a:r>
              <a:rPr lang="pl-PL" sz="2400" b="1" dirty="0">
                <a:solidFill>
                  <a:schemeClr val="bg1"/>
                </a:solidFill>
              </a:rPr>
              <a:t> musiał się ich wyrzec.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313</Words>
  <Application>Microsoft Office PowerPoint</Application>
  <PresentationFormat>Pokaz na ekranie (4:3)</PresentationFormat>
  <Paragraphs>33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Consolas</vt:lpstr>
      <vt:lpstr>Corbel</vt:lpstr>
      <vt:lpstr>Motyw pakietu Office</vt:lpstr>
      <vt:lpstr>KODY QR</vt:lpstr>
      <vt:lpstr>Prezentacja programu PowerPoint</vt:lpstr>
      <vt:lpstr>Prezentacja programu PowerPoint</vt:lpstr>
      <vt:lpstr>Prezentacja programu PowerPoint</vt:lpstr>
      <vt:lpstr>Kod QR Kody QR (z ang. Quick Response Code) to kody kreskowe pozwalające na zapisanie dużej ilości danych. Ilość  danych możliwa do zapisania w jednym kodzie jest zmienna. W przypadku znaków alfanumerycznych wynosi ona 4296 znaków</vt:lpstr>
      <vt:lpstr>Kody QR - dlaczego warto?</vt:lpstr>
      <vt:lpstr>Czego potrzebujemy?</vt:lpstr>
      <vt:lpstr> Tworzenie własnych kodów QR: https://www.qr-online.pl/ </vt:lpstr>
      <vt:lpstr>Prezentacja programu PowerPoint</vt:lpstr>
      <vt:lpstr>Prezentacja programu PowerPoint</vt:lpstr>
      <vt:lpstr>Co możemy zakodować?</vt:lpstr>
      <vt:lpstr>Notatka z lekcji </vt:lpstr>
      <vt:lpstr>Zadanie domowe</vt:lpstr>
      <vt:lpstr>Budowa komórki </vt:lpstr>
      <vt:lpstr>Wirtualny spacer – zwiedzamy Muzeum Powstania Warszawskiego</vt:lpstr>
      <vt:lpstr>QR Puzzle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Beata Józków</cp:lastModifiedBy>
  <cp:revision>78</cp:revision>
  <dcterms:created xsi:type="dcterms:W3CDTF">2020-10-26T19:31:10Z</dcterms:created>
  <dcterms:modified xsi:type="dcterms:W3CDTF">2020-11-18T08:37:39Z</dcterms:modified>
</cp:coreProperties>
</file>