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56" r:id="rId4"/>
  </p:sldMasterIdLst>
  <p:notesMasterIdLst>
    <p:notesMasterId r:id="rId22"/>
  </p:notesMasterIdLst>
  <p:handoutMasterIdLst>
    <p:handoutMasterId r:id="rId23"/>
  </p:handoutMasterIdLst>
  <p:sldIdLst>
    <p:sldId id="306" r:id="rId5"/>
    <p:sldId id="304" r:id="rId6"/>
    <p:sldId id="268" r:id="rId7"/>
    <p:sldId id="256" r:id="rId8"/>
    <p:sldId id="275" r:id="rId9"/>
    <p:sldId id="277" r:id="rId10"/>
    <p:sldId id="269" r:id="rId11"/>
    <p:sldId id="294" r:id="rId12"/>
    <p:sldId id="292" r:id="rId13"/>
    <p:sldId id="274" r:id="rId14"/>
    <p:sldId id="302" r:id="rId15"/>
    <p:sldId id="296" r:id="rId16"/>
    <p:sldId id="297" r:id="rId17"/>
    <p:sldId id="285" r:id="rId18"/>
    <p:sldId id="291" r:id="rId19"/>
    <p:sldId id="262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3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C0F096-971D-4F5B-ACC5-8C78777E0D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7D2AC-64FC-413E-8CC0-3ED34151CD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6ECE3-4FF8-4ADB-8160-4C33B52DE258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8D175-BB12-425E-9851-E02AD5E89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B748C-BEBB-4953-AB09-E736B375D0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38689-B280-4A6D-931E-042208BC35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5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4EAE-632C-47FC-9A15-7FAF3973F4F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761C1-8DE6-44EE-BEEC-BBFD85C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22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52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262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36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52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83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88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CD71CC6-E33A-46FC-85A4-5AAAB9210C3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8027" y="1357544"/>
            <a:ext cx="3888292" cy="4761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B4AC142-E9FF-432D-BEE9-BA537B01DB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E027CF5-9AB3-4AF5-A1B7-54CF074F94B6}"/>
              </a:ext>
            </a:extLst>
          </p:cNvPr>
          <p:cNvSpPr/>
          <p:nvPr userDrawn="1"/>
        </p:nvSpPr>
        <p:spPr>
          <a:xfrm rot="10800000">
            <a:off x="5847956" y="2"/>
            <a:ext cx="496088" cy="2695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92A70B-9555-40B3-ADEB-D913439087A4}"/>
              </a:ext>
            </a:extLst>
          </p:cNvPr>
          <p:cNvSpPr/>
          <p:nvPr userDrawn="1"/>
        </p:nvSpPr>
        <p:spPr>
          <a:xfrm>
            <a:off x="-1" y="0"/>
            <a:ext cx="121920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015633-EFD7-4153-BA78-9DF2A50A9DAB}"/>
              </a:ext>
            </a:extLst>
          </p:cNvPr>
          <p:cNvSpPr/>
          <p:nvPr userDrawn="1"/>
        </p:nvSpPr>
        <p:spPr>
          <a:xfrm>
            <a:off x="0" y="6518490"/>
            <a:ext cx="12192000" cy="339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8A13D86-3DDD-4DBC-829C-2354CF6B8C51}"/>
              </a:ext>
            </a:extLst>
          </p:cNvPr>
          <p:cNvSpPr txBox="1">
            <a:spLocks/>
          </p:cNvSpPr>
          <p:nvPr userDrawn="1"/>
        </p:nvSpPr>
        <p:spPr>
          <a:xfrm>
            <a:off x="10279859" y="6500384"/>
            <a:ext cx="1703914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spc="300" dirty="0">
                <a:solidFill>
                  <a:schemeClr val="bg1"/>
                </a:solidFill>
                <a:cs typeface="Arial" pitchFamily="34" charset="0"/>
              </a:rPr>
              <a:t>Fitness</a:t>
            </a:r>
            <a:r>
              <a:rPr lang="en-US" sz="1400" b="1" i="1" spc="3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1400" b="1" i="1" spc="300" dirty="0">
                <a:solidFill>
                  <a:schemeClr val="tx1"/>
                </a:solidFill>
                <a:cs typeface="Arial" pitchFamily="34" charset="0"/>
              </a:rPr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3633802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EAD13EB6-0BEC-497B-8852-A0527DE99D2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282399" y="0"/>
            <a:ext cx="8347994" cy="6352298"/>
          </a:xfrm>
          <a:custGeom>
            <a:avLst/>
            <a:gdLst>
              <a:gd name="connsiteX0" fmla="*/ 6904160 w 8347994"/>
              <a:gd name="connsiteY0" fmla="*/ 0 h 6352298"/>
              <a:gd name="connsiteX1" fmla="*/ 7799505 w 8347994"/>
              <a:gd name="connsiteY1" fmla="*/ 0 h 6352298"/>
              <a:gd name="connsiteX2" fmla="*/ 8113190 w 8347994"/>
              <a:gd name="connsiteY2" fmla="*/ 413163 h 6352298"/>
              <a:gd name="connsiteX3" fmla="*/ 8140547 w 8347994"/>
              <a:gd name="connsiteY3" fmla="*/ 457894 h 6352298"/>
              <a:gd name="connsiteX4" fmla="*/ 7579808 w 8347994"/>
              <a:gd name="connsiteY4" fmla="*/ 881500 h 6352298"/>
              <a:gd name="connsiteX5" fmla="*/ 7545232 w 8347994"/>
              <a:gd name="connsiteY5" fmla="*/ 844373 h 6352298"/>
              <a:gd name="connsiteX6" fmla="*/ 5917579 w 8347994"/>
              <a:gd name="connsiteY6" fmla="*/ 0 h 6352298"/>
              <a:gd name="connsiteX7" fmla="*/ 6812924 w 8347994"/>
              <a:gd name="connsiteY7" fmla="*/ 0 h 6352298"/>
              <a:gd name="connsiteX8" fmla="*/ 8028326 w 8347994"/>
              <a:gd name="connsiteY8" fmla="*/ 1600843 h 6352298"/>
              <a:gd name="connsiteX9" fmla="*/ 8063659 w 8347994"/>
              <a:gd name="connsiteY9" fmla="*/ 1658614 h 6352298"/>
              <a:gd name="connsiteX10" fmla="*/ 7505367 w 8347994"/>
              <a:gd name="connsiteY10" fmla="*/ 2080371 h 6352298"/>
              <a:gd name="connsiteX11" fmla="*/ 7460369 w 8347994"/>
              <a:gd name="connsiteY11" fmla="*/ 2032053 h 6352298"/>
              <a:gd name="connsiteX12" fmla="*/ 4930997 w 8347994"/>
              <a:gd name="connsiteY12" fmla="*/ 0 h 6352298"/>
              <a:gd name="connsiteX13" fmla="*/ 5826342 w 8347994"/>
              <a:gd name="connsiteY13" fmla="*/ 0 h 6352298"/>
              <a:gd name="connsiteX14" fmla="*/ 7908492 w 8347994"/>
              <a:gd name="connsiteY14" fmla="*/ 2742461 h 6352298"/>
              <a:gd name="connsiteX15" fmla="*/ 7339496 w 8347994"/>
              <a:gd name="connsiteY15" fmla="*/ 3172304 h 6352298"/>
              <a:gd name="connsiteX16" fmla="*/ 3944416 w 8347994"/>
              <a:gd name="connsiteY16" fmla="*/ 0 h 6352298"/>
              <a:gd name="connsiteX17" fmla="*/ 4839762 w 8347994"/>
              <a:gd name="connsiteY17" fmla="*/ 0 h 6352298"/>
              <a:gd name="connsiteX18" fmla="*/ 8252523 w 8347994"/>
              <a:gd name="connsiteY18" fmla="*/ 4495047 h 6352298"/>
              <a:gd name="connsiteX19" fmla="*/ 8267780 w 8347994"/>
              <a:gd name="connsiteY19" fmla="*/ 4519993 h 6352298"/>
              <a:gd name="connsiteX20" fmla="*/ 7703327 w 8347994"/>
              <a:gd name="connsiteY20" fmla="*/ 4946405 h 6352298"/>
              <a:gd name="connsiteX21" fmla="*/ 7684564 w 8347994"/>
              <a:gd name="connsiteY21" fmla="*/ 4926258 h 6352298"/>
              <a:gd name="connsiteX22" fmla="*/ 2957834 w 8347994"/>
              <a:gd name="connsiteY22" fmla="*/ 0 h 6352298"/>
              <a:gd name="connsiteX23" fmla="*/ 3853180 w 8347994"/>
              <a:gd name="connsiteY23" fmla="*/ 0 h 6352298"/>
              <a:gd name="connsiteX24" fmla="*/ 8323604 w 8347994"/>
              <a:gd name="connsiteY24" fmla="*/ 5888126 h 6352298"/>
              <a:gd name="connsiteX25" fmla="*/ 8347994 w 8347994"/>
              <a:gd name="connsiteY25" fmla="*/ 5928004 h 6352298"/>
              <a:gd name="connsiteX26" fmla="*/ 7786344 w 8347994"/>
              <a:gd name="connsiteY26" fmla="*/ 6352298 h 6352298"/>
              <a:gd name="connsiteX27" fmla="*/ 7755646 w 8347994"/>
              <a:gd name="connsiteY27" fmla="*/ 6319336 h 6352298"/>
              <a:gd name="connsiteX28" fmla="*/ 1971255 w 8347994"/>
              <a:gd name="connsiteY28" fmla="*/ 0 h 6352298"/>
              <a:gd name="connsiteX29" fmla="*/ 2866601 w 8347994"/>
              <a:gd name="connsiteY29" fmla="*/ 0 h 6352298"/>
              <a:gd name="connsiteX30" fmla="*/ 6479388 w 8347994"/>
              <a:gd name="connsiteY30" fmla="*/ 4758508 h 6352298"/>
              <a:gd name="connsiteX31" fmla="*/ 6492257 w 8347994"/>
              <a:gd name="connsiteY31" fmla="*/ 4778972 h 6352298"/>
              <a:gd name="connsiteX32" fmla="*/ 5926531 w 8347994"/>
              <a:gd name="connsiteY32" fmla="*/ 5206344 h 6352298"/>
              <a:gd name="connsiteX33" fmla="*/ 5911430 w 8347994"/>
              <a:gd name="connsiteY33" fmla="*/ 5189719 h 6352298"/>
              <a:gd name="connsiteX34" fmla="*/ 984673 w 8347994"/>
              <a:gd name="connsiteY34" fmla="*/ 0 h 6352298"/>
              <a:gd name="connsiteX35" fmla="*/ 1880019 w 8347994"/>
              <a:gd name="connsiteY35" fmla="*/ 0 h 6352298"/>
              <a:gd name="connsiteX36" fmla="*/ 6095297 w 8347994"/>
              <a:gd name="connsiteY36" fmla="*/ 5552065 h 6352298"/>
              <a:gd name="connsiteX37" fmla="*/ 5526300 w 8347994"/>
              <a:gd name="connsiteY37" fmla="*/ 5981909 h 6352298"/>
              <a:gd name="connsiteX38" fmla="*/ 0 w 8347994"/>
              <a:gd name="connsiteY38" fmla="*/ 0 h 6352298"/>
              <a:gd name="connsiteX39" fmla="*/ 893441 w 8347994"/>
              <a:gd name="connsiteY39" fmla="*/ 0 h 6352298"/>
              <a:gd name="connsiteX40" fmla="*/ 4191437 w 8347994"/>
              <a:gd name="connsiteY40" fmla="*/ 4343887 h 6352298"/>
              <a:gd name="connsiteX41" fmla="*/ 3622441 w 8347994"/>
              <a:gd name="connsiteY41" fmla="*/ 4773730 h 6352298"/>
              <a:gd name="connsiteX42" fmla="*/ 7888 w 8347994"/>
              <a:gd name="connsiteY42" fmla="*/ 12898 h 635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347994" h="6352298">
                <a:moveTo>
                  <a:pt x="6904160" y="0"/>
                </a:moveTo>
                <a:lnTo>
                  <a:pt x="7799505" y="0"/>
                </a:lnTo>
                <a:lnTo>
                  <a:pt x="8113190" y="413163"/>
                </a:lnTo>
                <a:lnTo>
                  <a:pt x="8140547" y="457894"/>
                </a:lnTo>
                <a:lnTo>
                  <a:pt x="7579808" y="881500"/>
                </a:lnTo>
                <a:lnTo>
                  <a:pt x="7545232" y="844373"/>
                </a:lnTo>
                <a:close/>
                <a:moveTo>
                  <a:pt x="5917579" y="0"/>
                </a:moveTo>
                <a:lnTo>
                  <a:pt x="6812924" y="0"/>
                </a:lnTo>
                <a:lnTo>
                  <a:pt x="8028326" y="1600843"/>
                </a:lnTo>
                <a:lnTo>
                  <a:pt x="8063659" y="1658614"/>
                </a:lnTo>
                <a:lnTo>
                  <a:pt x="7505367" y="2080371"/>
                </a:lnTo>
                <a:lnTo>
                  <a:pt x="7460369" y="2032053"/>
                </a:lnTo>
                <a:close/>
                <a:moveTo>
                  <a:pt x="4930997" y="0"/>
                </a:moveTo>
                <a:lnTo>
                  <a:pt x="5826342" y="0"/>
                </a:lnTo>
                <a:lnTo>
                  <a:pt x="7908492" y="2742461"/>
                </a:lnTo>
                <a:lnTo>
                  <a:pt x="7339496" y="3172304"/>
                </a:lnTo>
                <a:close/>
                <a:moveTo>
                  <a:pt x="3944416" y="0"/>
                </a:moveTo>
                <a:lnTo>
                  <a:pt x="4839762" y="0"/>
                </a:lnTo>
                <a:lnTo>
                  <a:pt x="8252523" y="4495047"/>
                </a:lnTo>
                <a:lnTo>
                  <a:pt x="8267780" y="4519993"/>
                </a:lnTo>
                <a:lnTo>
                  <a:pt x="7703327" y="4946405"/>
                </a:lnTo>
                <a:lnTo>
                  <a:pt x="7684564" y="4926258"/>
                </a:lnTo>
                <a:close/>
                <a:moveTo>
                  <a:pt x="2957834" y="0"/>
                </a:moveTo>
                <a:lnTo>
                  <a:pt x="3853180" y="0"/>
                </a:lnTo>
                <a:lnTo>
                  <a:pt x="8323604" y="5888126"/>
                </a:lnTo>
                <a:lnTo>
                  <a:pt x="8347994" y="5928004"/>
                </a:lnTo>
                <a:lnTo>
                  <a:pt x="7786344" y="6352298"/>
                </a:lnTo>
                <a:lnTo>
                  <a:pt x="7755646" y="6319336"/>
                </a:lnTo>
                <a:close/>
                <a:moveTo>
                  <a:pt x="1971255" y="0"/>
                </a:moveTo>
                <a:lnTo>
                  <a:pt x="2866601" y="0"/>
                </a:lnTo>
                <a:lnTo>
                  <a:pt x="6479388" y="4758508"/>
                </a:lnTo>
                <a:lnTo>
                  <a:pt x="6492257" y="4778972"/>
                </a:lnTo>
                <a:lnTo>
                  <a:pt x="5926531" y="5206344"/>
                </a:lnTo>
                <a:lnTo>
                  <a:pt x="5911430" y="5189719"/>
                </a:lnTo>
                <a:close/>
                <a:moveTo>
                  <a:pt x="984673" y="0"/>
                </a:moveTo>
                <a:lnTo>
                  <a:pt x="1880019" y="0"/>
                </a:lnTo>
                <a:lnTo>
                  <a:pt x="6095297" y="5552065"/>
                </a:lnTo>
                <a:lnTo>
                  <a:pt x="5526300" y="5981909"/>
                </a:lnTo>
                <a:close/>
                <a:moveTo>
                  <a:pt x="0" y="0"/>
                </a:moveTo>
                <a:lnTo>
                  <a:pt x="893441" y="0"/>
                </a:lnTo>
                <a:lnTo>
                  <a:pt x="4191437" y="4343887"/>
                </a:lnTo>
                <a:lnTo>
                  <a:pt x="3622441" y="4773730"/>
                </a:lnTo>
                <a:lnTo>
                  <a:pt x="7888" y="128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38629E41-3610-4A67-A15C-B9C87D24CCBD}"/>
              </a:ext>
            </a:extLst>
          </p:cNvPr>
          <p:cNvSpPr/>
          <p:nvPr userDrawn="1"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4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597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21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758D9BC-8888-4D00-87BD-925DD3578F31}"/>
              </a:ext>
            </a:extLst>
          </p:cNvPr>
          <p:cNvSpPr/>
          <p:nvPr/>
        </p:nvSpPr>
        <p:spPr>
          <a:xfrm rot="10800000">
            <a:off x="5847956" y="2"/>
            <a:ext cx="496088" cy="2695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AF925-9F3A-41A8-8DC9-F7B2C00CE899}"/>
              </a:ext>
            </a:extLst>
          </p:cNvPr>
          <p:cNvSpPr/>
          <p:nvPr userDrawn="1"/>
        </p:nvSpPr>
        <p:spPr>
          <a:xfrm>
            <a:off x="-1" y="0"/>
            <a:ext cx="121920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5E97878-981F-4100-9102-2E8C42D106AA}"/>
              </a:ext>
            </a:extLst>
          </p:cNvPr>
          <p:cNvSpPr txBox="1">
            <a:spLocks/>
          </p:cNvSpPr>
          <p:nvPr userDrawn="1"/>
        </p:nvSpPr>
        <p:spPr>
          <a:xfrm>
            <a:off x="466726" y="6412195"/>
            <a:ext cx="1703914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spc="300" dirty="0">
                <a:solidFill>
                  <a:schemeClr val="accent1"/>
                </a:solidFill>
                <a:cs typeface="Arial" pitchFamily="34" charset="0"/>
              </a:rPr>
              <a:t>Fitness </a:t>
            </a:r>
            <a:r>
              <a:rPr lang="en-US" sz="1400" b="1" i="1" spc="300" dirty="0">
                <a:solidFill>
                  <a:schemeClr val="tx1"/>
                </a:solidFill>
                <a:cs typeface="Arial" pitchFamily="34" charset="0"/>
              </a:rPr>
              <a:t>GYM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880D-6EDD-49EF-9D7B-9DAA4CE9FE9A}"/>
              </a:ext>
            </a:extLst>
          </p:cNvPr>
          <p:cNvSpPr/>
          <p:nvPr userDrawn="1"/>
        </p:nvSpPr>
        <p:spPr>
          <a:xfrm>
            <a:off x="2466975" y="6618074"/>
            <a:ext cx="97250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BF530F6-A970-4679-9032-B0E81951C5AC}"/>
              </a:ext>
            </a:extLst>
          </p:cNvPr>
          <p:cNvSpPr/>
          <p:nvPr userDrawn="1"/>
        </p:nvSpPr>
        <p:spPr>
          <a:xfrm rot="10800000">
            <a:off x="5847956" y="2"/>
            <a:ext cx="496088" cy="2695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1749F-3109-4268-8F4D-3CE3D6AFF09E}"/>
              </a:ext>
            </a:extLst>
          </p:cNvPr>
          <p:cNvSpPr/>
          <p:nvPr userDrawn="1"/>
        </p:nvSpPr>
        <p:spPr>
          <a:xfrm>
            <a:off x="-1" y="0"/>
            <a:ext cx="121920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34DC4C-2E8A-41FF-AF40-CBA82FDE3DB4}"/>
              </a:ext>
            </a:extLst>
          </p:cNvPr>
          <p:cNvSpPr/>
          <p:nvPr userDrawn="1"/>
        </p:nvSpPr>
        <p:spPr>
          <a:xfrm>
            <a:off x="0" y="6518490"/>
            <a:ext cx="12192000" cy="339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3BE2B31-16F4-434F-A353-9B2F1F4C6EB7}"/>
              </a:ext>
            </a:extLst>
          </p:cNvPr>
          <p:cNvSpPr txBox="1">
            <a:spLocks/>
          </p:cNvSpPr>
          <p:nvPr userDrawn="1"/>
        </p:nvSpPr>
        <p:spPr>
          <a:xfrm>
            <a:off x="10279859" y="6500384"/>
            <a:ext cx="1703914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spc="300" dirty="0">
                <a:solidFill>
                  <a:schemeClr val="bg1"/>
                </a:solidFill>
                <a:cs typeface="Arial" pitchFamily="34" charset="0"/>
              </a:rPr>
              <a:t>Fitness</a:t>
            </a:r>
            <a:r>
              <a:rPr lang="en-US" sz="1400" b="1" i="1" spc="3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1400" b="1" i="1" spc="300" dirty="0">
                <a:solidFill>
                  <a:schemeClr val="tx1"/>
                </a:solidFill>
                <a:cs typeface="Arial" pitchFamily="34" charset="0"/>
              </a:rPr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1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5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8" r:id="rId3"/>
    <p:sldLayoutId id="2147483731" r:id="rId4"/>
    <p:sldLayoutId id="2147483737" r:id="rId5"/>
    <p:sldLayoutId id="2147483747" r:id="rId6"/>
    <p:sldLayoutId id="2147483736" r:id="rId7"/>
    <p:sldLayoutId id="2147483739" r:id="rId8"/>
    <p:sldLayoutId id="2147483740" r:id="rId9"/>
    <p:sldLayoutId id="2147483741" r:id="rId10"/>
    <p:sldLayoutId id="2147483745" r:id="rId11"/>
    <p:sldLayoutId id="2147483742" r:id="rId12"/>
    <p:sldLayoutId id="2147483743" r:id="rId13"/>
    <p:sldLayoutId id="2147483744" r:id="rId14"/>
    <p:sldLayoutId id="2147483749" r:id="rId15"/>
    <p:sldLayoutId id="2147483754" r:id="rId1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2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ydawnictwo.pttz.org/wp-content/uploads/pelne_zeszyty/full_2007655.pdf#page=71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750169" y="540386"/>
            <a:ext cx="600188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Wpływ aktywności fizycznej</a:t>
            </a:r>
            <a:r>
              <a:rPr kumimoji="0" lang="pl-PL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na walkę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z otyłością dziecka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096000" y="6087912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ko-KR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Beata Bielska- doradca metodyczny </a:t>
            </a:r>
            <a:endParaRPr kumimoji="0" lang="ko-KR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72AA7E-EDDF-4735-B5EC-2E4DDEFB7294}"/>
              </a:ext>
            </a:extLst>
          </p:cNvPr>
          <p:cNvSpPr/>
          <p:nvPr/>
        </p:nvSpPr>
        <p:spPr>
          <a:xfrm>
            <a:off x="4819651" y="0"/>
            <a:ext cx="7372349" cy="6858000"/>
          </a:xfrm>
          <a:custGeom>
            <a:avLst/>
            <a:gdLst>
              <a:gd name="connsiteX0" fmla="*/ 0 w 4305300"/>
              <a:gd name="connsiteY0" fmla="*/ 0 h 6858000"/>
              <a:gd name="connsiteX1" fmla="*/ 4305300 w 4305300"/>
              <a:gd name="connsiteY1" fmla="*/ 0 h 6858000"/>
              <a:gd name="connsiteX2" fmla="*/ 4305300 w 4305300"/>
              <a:gd name="connsiteY2" fmla="*/ 6858000 h 6858000"/>
              <a:gd name="connsiteX3" fmla="*/ 0 w 4305300"/>
              <a:gd name="connsiteY3" fmla="*/ 6858000 h 6858000"/>
              <a:gd name="connsiteX4" fmla="*/ 0 w 4305300"/>
              <a:gd name="connsiteY4" fmla="*/ 0 h 6858000"/>
              <a:gd name="connsiteX0" fmla="*/ 0 w 7077075"/>
              <a:gd name="connsiteY0" fmla="*/ 9525 h 6858000"/>
              <a:gd name="connsiteX1" fmla="*/ 7077075 w 7077075"/>
              <a:gd name="connsiteY1" fmla="*/ 0 h 6858000"/>
              <a:gd name="connsiteX2" fmla="*/ 7077075 w 7077075"/>
              <a:gd name="connsiteY2" fmla="*/ 6858000 h 6858000"/>
              <a:gd name="connsiteX3" fmla="*/ 2771775 w 7077075"/>
              <a:gd name="connsiteY3" fmla="*/ 6858000 h 6858000"/>
              <a:gd name="connsiteX4" fmla="*/ 0 w 7077075"/>
              <a:gd name="connsiteY4" fmla="*/ 9525 h 6858000"/>
              <a:gd name="connsiteX0" fmla="*/ 0 w 7115175"/>
              <a:gd name="connsiteY0" fmla="*/ 0 h 6867525"/>
              <a:gd name="connsiteX1" fmla="*/ 7115175 w 7115175"/>
              <a:gd name="connsiteY1" fmla="*/ 9525 h 6867525"/>
              <a:gd name="connsiteX2" fmla="*/ 7115175 w 7115175"/>
              <a:gd name="connsiteY2" fmla="*/ 6867525 h 6867525"/>
              <a:gd name="connsiteX3" fmla="*/ 2809875 w 7115175"/>
              <a:gd name="connsiteY3" fmla="*/ 6867525 h 6867525"/>
              <a:gd name="connsiteX4" fmla="*/ 0 w 7115175"/>
              <a:gd name="connsiteY4" fmla="*/ 0 h 6867525"/>
              <a:gd name="connsiteX0" fmla="*/ 0 w 7443568"/>
              <a:gd name="connsiteY0" fmla="*/ 0 h 6858000"/>
              <a:gd name="connsiteX1" fmla="*/ 7443568 w 7443568"/>
              <a:gd name="connsiteY1" fmla="*/ 0 h 6858000"/>
              <a:gd name="connsiteX2" fmla="*/ 7443568 w 7443568"/>
              <a:gd name="connsiteY2" fmla="*/ 6858000 h 6858000"/>
              <a:gd name="connsiteX3" fmla="*/ 3138268 w 7443568"/>
              <a:gd name="connsiteY3" fmla="*/ 6858000 h 6858000"/>
              <a:gd name="connsiteX4" fmla="*/ 0 w 7443568"/>
              <a:gd name="connsiteY4" fmla="*/ 0 h 6858000"/>
              <a:gd name="connsiteX0" fmla="*/ 0 w 7543910"/>
              <a:gd name="connsiteY0" fmla="*/ 0 h 6858000"/>
              <a:gd name="connsiteX1" fmla="*/ 7543910 w 7543910"/>
              <a:gd name="connsiteY1" fmla="*/ 0 h 6858000"/>
              <a:gd name="connsiteX2" fmla="*/ 7543910 w 7543910"/>
              <a:gd name="connsiteY2" fmla="*/ 6858000 h 6858000"/>
              <a:gd name="connsiteX3" fmla="*/ 3238610 w 7543910"/>
              <a:gd name="connsiteY3" fmla="*/ 6858000 h 6858000"/>
              <a:gd name="connsiteX4" fmla="*/ 0 w 75439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3910" h="6858000">
                <a:moveTo>
                  <a:pt x="0" y="0"/>
                </a:moveTo>
                <a:lnTo>
                  <a:pt x="7543910" y="0"/>
                </a:lnTo>
                <a:lnTo>
                  <a:pt x="7543910" y="6858000"/>
                </a:lnTo>
                <a:lnTo>
                  <a:pt x="323861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73261FF-96B3-4B74-BFF5-341DE8AE95FC}"/>
              </a:ext>
            </a:extLst>
          </p:cNvPr>
          <p:cNvSpPr/>
          <p:nvPr/>
        </p:nvSpPr>
        <p:spPr>
          <a:xfrm>
            <a:off x="0" y="4648200"/>
            <a:ext cx="1066800" cy="2209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365863D-F0CB-458C-AB8D-ACA41E816CE3}"/>
              </a:ext>
            </a:extLst>
          </p:cNvPr>
          <p:cNvSpPr/>
          <p:nvPr/>
        </p:nvSpPr>
        <p:spPr>
          <a:xfrm flipH="1">
            <a:off x="4562473" y="0"/>
            <a:ext cx="1600202" cy="3124200"/>
          </a:xfrm>
          <a:prstGeom prst="parallelogram">
            <a:avLst>
              <a:gd name="adj" fmla="val 90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39CD417-0C4A-4D10-AF5D-E6E0354FAFAF}"/>
              </a:ext>
            </a:extLst>
          </p:cNvPr>
          <p:cNvSpPr/>
          <p:nvPr/>
        </p:nvSpPr>
        <p:spPr>
          <a:xfrm flipH="1">
            <a:off x="5056844" y="1466850"/>
            <a:ext cx="1039156" cy="2028825"/>
          </a:xfrm>
          <a:prstGeom prst="parallelogram">
            <a:avLst>
              <a:gd name="adj" fmla="val 90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A7144872-4817-482C-B889-CE4B600776B8}"/>
              </a:ext>
            </a:extLst>
          </p:cNvPr>
          <p:cNvSpPr/>
          <p:nvPr/>
        </p:nvSpPr>
        <p:spPr>
          <a:xfrm flipH="1">
            <a:off x="766298" y="6048375"/>
            <a:ext cx="500527" cy="809625"/>
          </a:xfrm>
          <a:prstGeom prst="parallelogram">
            <a:avLst>
              <a:gd name="adj" fmla="val 802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BDA73C-AF84-44EF-8C22-6CB57B1AEB04}"/>
              </a:ext>
            </a:extLst>
          </p:cNvPr>
          <p:cNvSpPr txBox="1"/>
          <p:nvPr/>
        </p:nvSpPr>
        <p:spPr>
          <a:xfrm>
            <a:off x="7952757" y="672144"/>
            <a:ext cx="38064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/>
            <a:r>
              <a:rPr lang="pl-PL" sz="2000" dirty="0">
                <a:solidFill>
                  <a:prstClr val="black"/>
                </a:solidFill>
              </a:rPr>
              <a:t>Podział patogenetyczny wyodrębnia </a:t>
            </a:r>
            <a:r>
              <a:rPr lang="pl-PL" sz="2000" b="1" dirty="0">
                <a:solidFill>
                  <a:prstClr val="black"/>
                </a:solidFill>
              </a:rPr>
              <a:t>otyłość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pl-PL" sz="2000" b="1" dirty="0">
                <a:solidFill>
                  <a:prstClr val="black"/>
                </a:solidFill>
              </a:rPr>
              <a:t>regulacyjną</a:t>
            </a:r>
            <a:r>
              <a:rPr lang="pl-PL" sz="2000" dirty="0">
                <a:solidFill>
                  <a:prstClr val="black"/>
                </a:solidFill>
              </a:rPr>
              <a:t>, w której pod wpływem różnych czynników, np. psychicznych, hormonalnych, ekonomicznych, zostaje zaburzony prawidłowy mechanizm głodu i sytości, a tym samym przyjmowania pokarmów. W otyłości metabolicznej podstawową przyczyną przyrostu tkanki tłuszczowej jest wrodzone lub nabyte zaburzenie przemian węglowodanów lub lipidów.</a:t>
            </a:r>
            <a:endParaRPr lang="ko-KR" altLang="en-US" sz="20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965343-71ED-4B76-BAE7-46D7E97EC67F}"/>
              </a:ext>
            </a:extLst>
          </p:cNvPr>
          <p:cNvSpPr txBox="1"/>
          <p:nvPr/>
        </p:nvSpPr>
        <p:spPr>
          <a:xfrm>
            <a:off x="8506329" y="4139430"/>
            <a:ext cx="3252898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EB188E-02F2-4A82-BEBE-27891A0A9C2B}"/>
              </a:ext>
            </a:extLst>
          </p:cNvPr>
          <p:cNvSpPr/>
          <p:nvPr/>
        </p:nvSpPr>
        <p:spPr>
          <a:xfrm>
            <a:off x="6247302" y="356445"/>
            <a:ext cx="39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86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Obraz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352" y="2810132"/>
            <a:ext cx="883762" cy="310923"/>
          </a:xfrm>
          <a:prstGeom prst="rect">
            <a:avLst/>
          </a:prstGeom>
        </p:spPr>
      </p:pic>
      <p:grpSp>
        <p:nvGrpSpPr>
          <p:cNvPr id="10" name="그룹 45">
            <a:extLst>
              <a:ext uri="{FF2B5EF4-FFF2-40B4-BE49-F238E27FC236}">
                <a16:creationId xmlns:a16="http://schemas.microsoft.com/office/drawing/2014/main" id="{A0DAA185-16C6-4EF1-AAC6-1EF69E7CE4BF}"/>
              </a:ext>
            </a:extLst>
          </p:cNvPr>
          <p:cNvGrpSpPr/>
          <p:nvPr/>
        </p:nvGrpSpPr>
        <p:grpSpPr>
          <a:xfrm rot="5400000">
            <a:off x="2633212" y="3908865"/>
            <a:ext cx="1035317" cy="606172"/>
            <a:chOff x="7978291" y="3739816"/>
            <a:chExt cx="1447811" cy="847685"/>
          </a:xfrm>
        </p:grpSpPr>
        <p:sp>
          <p:nvSpPr>
            <p:cNvPr id="11" name="사각형: 둥근 위쪽 모서리 46">
              <a:extLst>
                <a:ext uri="{FF2B5EF4-FFF2-40B4-BE49-F238E27FC236}">
                  <a16:creationId xmlns:a16="http://schemas.microsoft.com/office/drawing/2014/main" id="{1BC20D53-C62B-45B2-87DB-7CE655EF6110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사각형: 둥근 위쪽 모서리 47">
              <a:extLst>
                <a:ext uri="{FF2B5EF4-FFF2-40B4-BE49-F238E27FC236}">
                  <a16:creationId xmlns:a16="http://schemas.microsoft.com/office/drawing/2014/main" id="{A071D519-D7D4-4E19-ABBD-B3241756FBB2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48">
              <a:extLst>
                <a:ext uri="{FF2B5EF4-FFF2-40B4-BE49-F238E27FC236}">
                  <a16:creationId xmlns:a16="http://schemas.microsoft.com/office/drawing/2014/main" id="{C3E09933-76DF-4BE1-8D08-5F07D2FBBD05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위쪽 모서리 49">
              <a:extLst>
                <a:ext uri="{FF2B5EF4-FFF2-40B4-BE49-F238E27FC236}">
                  <a16:creationId xmlns:a16="http://schemas.microsoft.com/office/drawing/2014/main" id="{9707AB41-D5B2-4ADA-A669-F71EE4E489CE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50">
            <a:extLst>
              <a:ext uri="{FF2B5EF4-FFF2-40B4-BE49-F238E27FC236}">
                <a16:creationId xmlns:a16="http://schemas.microsoft.com/office/drawing/2014/main" id="{D01FC27B-A417-4950-BAE0-73AF1F1B95FC}"/>
              </a:ext>
            </a:extLst>
          </p:cNvPr>
          <p:cNvGrpSpPr/>
          <p:nvPr/>
        </p:nvGrpSpPr>
        <p:grpSpPr>
          <a:xfrm>
            <a:off x="1276181" y="3924306"/>
            <a:ext cx="928285" cy="797592"/>
            <a:chOff x="4079225" y="4910219"/>
            <a:chExt cx="1447811" cy="1243973"/>
          </a:xfrm>
        </p:grpSpPr>
        <p:sp>
          <p:nvSpPr>
            <p:cNvPr id="16" name="자유형: 도형 51">
              <a:extLst>
                <a:ext uri="{FF2B5EF4-FFF2-40B4-BE49-F238E27FC236}">
                  <a16:creationId xmlns:a16="http://schemas.microsoft.com/office/drawing/2014/main" id="{76E4F823-6F7D-43EC-A2AF-480644658050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위쪽 모서리 52">
              <a:extLst>
                <a:ext uri="{FF2B5EF4-FFF2-40B4-BE49-F238E27FC236}">
                  <a16:creationId xmlns:a16="http://schemas.microsoft.com/office/drawing/2014/main" id="{5A99476C-3F44-4A1C-BDDF-F230405217B5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위쪽 모서리 53">
              <a:extLst>
                <a:ext uri="{FF2B5EF4-FFF2-40B4-BE49-F238E27FC236}">
                  <a16:creationId xmlns:a16="http://schemas.microsoft.com/office/drawing/2014/main" id="{1FEF8775-787C-44BD-BF72-05FE39A273D4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현 54">
              <a:extLst>
                <a:ext uri="{FF2B5EF4-FFF2-40B4-BE49-F238E27FC236}">
                  <a16:creationId xmlns:a16="http://schemas.microsoft.com/office/drawing/2014/main" id="{906325D6-EA2E-4967-81DF-D8C4B08E20A9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타원 55">
              <a:extLst>
                <a:ext uri="{FF2B5EF4-FFF2-40B4-BE49-F238E27FC236}">
                  <a16:creationId xmlns:a16="http://schemas.microsoft.com/office/drawing/2014/main" id="{855B5D73-B27F-4452-87A4-C49B2EEC985F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56">
              <a:extLst>
                <a:ext uri="{FF2B5EF4-FFF2-40B4-BE49-F238E27FC236}">
                  <a16:creationId xmlns:a16="http://schemas.microsoft.com/office/drawing/2014/main" id="{E6A56B02-F453-405F-8124-C7651658773F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57">
              <a:extLst>
                <a:ext uri="{FF2B5EF4-FFF2-40B4-BE49-F238E27FC236}">
                  <a16:creationId xmlns:a16="http://schemas.microsoft.com/office/drawing/2014/main" id="{CD8E6EE2-7097-4095-8EA9-D301094B1551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58">
              <a:extLst>
                <a:ext uri="{FF2B5EF4-FFF2-40B4-BE49-F238E27FC236}">
                  <a16:creationId xmlns:a16="http://schemas.microsoft.com/office/drawing/2014/main" id="{9CC4FC0D-7BD4-4FBD-BDFD-203811A49D60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59">
              <a:extLst>
                <a:ext uri="{FF2B5EF4-FFF2-40B4-BE49-F238E27FC236}">
                  <a16:creationId xmlns:a16="http://schemas.microsoft.com/office/drawing/2014/main" id="{A93C8138-A329-415F-8444-F8EC9B71CD43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60">
              <a:extLst>
                <a:ext uri="{FF2B5EF4-FFF2-40B4-BE49-F238E27FC236}">
                  <a16:creationId xmlns:a16="http://schemas.microsoft.com/office/drawing/2014/main" id="{9B6E450B-9CA8-4A84-9190-63E6B819502F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61">
            <a:extLst>
              <a:ext uri="{FF2B5EF4-FFF2-40B4-BE49-F238E27FC236}">
                <a16:creationId xmlns:a16="http://schemas.microsoft.com/office/drawing/2014/main" id="{CDCAD590-62BE-41F0-885A-AFE1BB1B6D17}"/>
              </a:ext>
            </a:extLst>
          </p:cNvPr>
          <p:cNvGrpSpPr/>
          <p:nvPr/>
        </p:nvGrpSpPr>
        <p:grpSpPr>
          <a:xfrm>
            <a:off x="2175721" y="3680118"/>
            <a:ext cx="685965" cy="1049492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27" name="그룹 62">
              <a:extLst>
                <a:ext uri="{FF2B5EF4-FFF2-40B4-BE49-F238E27FC236}">
                  <a16:creationId xmlns:a16="http://schemas.microsoft.com/office/drawing/2014/main" id="{0CB85EB7-753D-4076-AABA-91D9FFFA1D74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30" name="사다리꼴 65">
                <a:extLst>
                  <a:ext uri="{FF2B5EF4-FFF2-40B4-BE49-F238E27FC236}">
                    <a16:creationId xmlns:a16="http://schemas.microsoft.com/office/drawing/2014/main" id="{883AB543-DFB4-4873-88F4-CB54FCB3C499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사다리꼴 66">
                <a:extLst>
                  <a:ext uri="{FF2B5EF4-FFF2-40B4-BE49-F238E27FC236}">
                    <a16:creationId xmlns:a16="http://schemas.microsoft.com/office/drawing/2014/main" id="{2EE9E232-06DC-4A03-A1BB-FEE3EA997A91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사다리꼴 67">
                <a:extLst>
                  <a:ext uri="{FF2B5EF4-FFF2-40B4-BE49-F238E27FC236}">
                    <a16:creationId xmlns:a16="http://schemas.microsoft.com/office/drawing/2014/main" id="{4D8484E7-E9FE-4096-9705-4801A21A6E1F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사다리꼴 68">
                <a:extLst>
                  <a:ext uri="{FF2B5EF4-FFF2-40B4-BE49-F238E27FC236}">
                    <a16:creationId xmlns:a16="http://schemas.microsoft.com/office/drawing/2014/main" id="{23BA742F-DECC-4757-A29C-3C2866363592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사다리꼴 69">
                <a:extLst>
                  <a:ext uri="{FF2B5EF4-FFF2-40B4-BE49-F238E27FC236}">
                    <a16:creationId xmlns:a16="http://schemas.microsoft.com/office/drawing/2014/main" id="{25C3F735-9C3F-4884-8726-2B9C397BC520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사다리꼴 70">
                <a:extLst>
                  <a:ext uri="{FF2B5EF4-FFF2-40B4-BE49-F238E27FC236}">
                    <a16:creationId xmlns:a16="http://schemas.microsoft.com/office/drawing/2014/main" id="{D9E64750-82A1-43FA-BDE6-ACED5BDEA480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사다리꼴 63">
              <a:extLst>
                <a:ext uri="{FF2B5EF4-FFF2-40B4-BE49-F238E27FC236}">
                  <a16:creationId xmlns:a16="http://schemas.microsoft.com/office/drawing/2014/main" id="{EBABCC4E-5003-409B-AE20-C72367298363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다리꼴 64">
              <a:extLst>
                <a:ext uri="{FF2B5EF4-FFF2-40B4-BE49-F238E27FC236}">
                  <a16:creationId xmlns:a16="http://schemas.microsoft.com/office/drawing/2014/main" id="{43646065-E25F-43CA-94E5-9626F22FF2A4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Freeform 76">
            <a:extLst>
              <a:ext uri="{FF2B5EF4-FFF2-40B4-BE49-F238E27FC236}">
                <a16:creationId xmlns:a16="http://schemas.microsoft.com/office/drawing/2014/main" id="{88609058-829A-446B-8BFD-95166CB49558}"/>
              </a:ext>
            </a:extLst>
          </p:cNvPr>
          <p:cNvSpPr>
            <a:spLocks/>
          </p:cNvSpPr>
          <p:nvPr/>
        </p:nvSpPr>
        <p:spPr bwMode="auto">
          <a:xfrm>
            <a:off x="5022516" y="1631916"/>
            <a:ext cx="2201161" cy="3178076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B1B6A2-3A40-48D7-9313-6521B2CE1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defTabSz="914377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chemeClr val="accent3"/>
                </a:solidFill>
                <a:cs typeface="+mn-cs"/>
              </a:rPr>
              <a:t>Klasyfikacja otyłości na podstawie wartości BMI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484A77-326A-4735-933C-8F613BCFC570}"/>
              </a:ext>
            </a:extLst>
          </p:cNvPr>
          <p:cNvGrpSpPr/>
          <p:nvPr/>
        </p:nvGrpSpPr>
        <p:grpSpPr>
          <a:xfrm>
            <a:off x="1237373" y="4380420"/>
            <a:ext cx="6019125" cy="1787234"/>
            <a:chOff x="3013216" y="4368314"/>
            <a:chExt cx="6165568" cy="183071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C5262A7-F2BF-47C0-A686-DC0877FD4889}"/>
                </a:ext>
              </a:extLst>
            </p:cNvPr>
            <p:cNvSpPr/>
            <p:nvPr/>
          </p:nvSpPr>
          <p:spPr>
            <a:xfrm>
              <a:off x="3013216" y="4368314"/>
              <a:ext cx="6165568" cy="1830717"/>
            </a:xfrm>
            <a:custGeom>
              <a:avLst/>
              <a:gdLst>
                <a:gd name="connsiteX0" fmla="*/ 1766948 w 6725977"/>
                <a:gd name="connsiteY0" fmla="*/ 1614673 h 3290219"/>
                <a:gd name="connsiteX1" fmla="*/ 1751186 w 6725977"/>
                <a:gd name="connsiteY1" fmla="*/ 1627808 h 3290219"/>
                <a:gd name="connsiteX2" fmla="*/ 1750660 w 6725977"/>
                <a:gd name="connsiteY2" fmla="*/ 1677722 h 3290219"/>
                <a:gd name="connsiteX3" fmla="*/ 1673951 w 6725977"/>
                <a:gd name="connsiteY3" fmla="*/ 1750228 h 3290219"/>
                <a:gd name="connsiteX4" fmla="*/ 1513701 w 6725977"/>
                <a:gd name="connsiteY4" fmla="*/ 1750754 h 3290219"/>
                <a:gd name="connsiteX5" fmla="*/ 1482702 w 6725977"/>
                <a:gd name="connsiteY5" fmla="*/ 1782278 h 3290219"/>
                <a:gd name="connsiteX6" fmla="*/ 1491109 w 6725977"/>
                <a:gd name="connsiteY6" fmla="*/ 2112760 h 3290219"/>
                <a:gd name="connsiteX7" fmla="*/ 1518430 w 6725977"/>
                <a:gd name="connsiteY7" fmla="*/ 2139556 h 3290219"/>
                <a:gd name="connsiteX8" fmla="*/ 2225105 w 6725977"/>
                <a:gd name="connsiteY8" fmla="*/ 2139030 h 3290219"/>
                <a:gd name="connsiteX9" fmla="*/ 2225105 w 6725977"/>
                <a:gd name="connsiteY9" fmla="*/ 2143759 h 3290219"/>
                <a:gd name="connsiteX10" fmla="*/ 2910763 w 6725977"/>
                <a:gd name="connsiteY10" fmla="*/ 2143759 h 3290219"/>
                <a:gd name="connsiteX11" fmla="*/ 2962778 w 6725977"/>
                <a:gd name="connsiteY11" fmla="*/ 2094896 h 3290219"/>
                <a:gd name="connsiteX12" fmla="*/ 2982744 w 6725977"/>
                <a:gd name="connsiteY12" fmla="*/ 1780702 h 3290219"/>
                <a:gd name="connsiteX13" fmla="*/ 2966456 w 6725977"/>
                <a:gd name="connsiteY13" fmla="*/ 1764940 h 3290219"/>
                <a:gd name="connsiteX14" fmla="*/ 2554536 w 6725977"/>
                <a:gd name="connsiteY14" fmla="*/ 1724483 h 3290219"/>
                <a:gd name="connsiteX15" fmla="*/ 2140514 w 6725977"/>
                <a:gd name="connsiteY15" fmla="*/ 1664061 h 3290219"/>
                <a:gd name="connsiteX16" fmla="*/ 1766948 w 6725977"/>
                <a:gd name="connsiteY16" fmla="*/ 1614673 h 3290219"/>
                <a:gd name="connsiteX17" fmla="*/ 5023429 w 6725977"/>
                <a:gd name="connsiteY17" fmla="*/ 1588928 h 3290219"/>
                <a:gd name="connsiteX18" fmla="*/ 4729726 w 6725977"/>
                <a:gd name="connsiteY18" fmla="*/ 1637791 h 3290219"/>
                <a:gd name="connsiteX19" fmla="*/ 4403973 w 6725977"/>
                <a:gd name="connsiteY19" fmla="*/ 1686654 h 3290219"/>
                <a:gd name="connsiteX20" fmla="*/ 4087152 w 6725977"/>
                <a:gd name="connsiteY20" fmla="*/ 1725009 h 3290219"/>
                <a:gd name="connsiteX21" fmla="*/ 3753517 w 6725977"/>
                <a:gd name="connsiteY21" fmla="*/ 1754958 h 3290219"/>
                <a:gd name="connsiteX22" fmla="*/ 3729874 w 6725977"/>
                <a:gd name="connsiteY22" fmla="*/ 1780703 h 3290219"/>
                <a:gd name="connsiteX23" fmla="*/ 3751416 w 6725977"/>
                <a:gd name="connsiteY23" fmla="*/ 2128523 h 3290219"/>
                <a:gd name="connsiteX24" fmla="*/ 3770330 w 6725977"/>
                <a:gd name="connsiteY24" fmla="*/ 2145337 h 3290219"/>
                <a:gd name="connsiteX25" fmla="*/ 4087677 w 6725977"/>
                <a:gd name="connsiteY25" fmla="*/ 2147964 h 3290219"/>
                <a:gd name="connsiteX26" fmla="*/ 5295591 w 6725977"/>
                <a:gd name="connsiteY26" fmla="*/ 2150591 h 3290219"/>
                <a:gd name="connsiteX27" fmla="*/ 5319759 w 6725977"/>
                <a:gd name="connsiteY27" fmla="*/ 2131676 h 3290219"/>
                <a:gd name="connsiteX28" fmla="*/ 5322912 w 6725977"/>
                <a:gd name="connsiteY28" fmla="*/ 1780178 h 3290219"/>
                <a:gd name="connsiteX29" fmla="*/ 5302421 w 6725977"/>
                <a:gd name="connsiteY29" fmla="*/ 1760738 h 3290219"/>
                <a:gd name="connsiteX30" fmla="*/ 5113274 w 6725977"/>
                <a:gd name="connsiteY30" fmla="*/ 1761263 h 3290219"/>
                <a:gd name="connsiteX31" fmla="*/ 5023429 w 6725977"/>
                <a:gd name="connsiteY31" fmla="*/ 1669841 h 3290219"/>
                <a:gd name="connsiteX32" fmla="*/ 5023429 w 6725977"/>
                <a:gd name="connsiteY32" fmla="*/ 1588928 h 3290219"/>
                <a:gd name="connsiteX33" fmla="*/ 3384680 w 6725977"/>
                <a:gd name="connsiteY33" fmla="*/ 93 h 3290219"/>
                <a:gd name="connsiteX34" fmla="*/ 3525490 w 6725977"/>
                <a:gd name="connsiteY34" fmla="*/ 54736 h 3290219"/>
                <a:gd name="connsiteX35" fmla="*/ 3632148 w 6725977"/>
                <a:gd name="connsiteY35" fmla="*/ 275933 h 3290219"/>
                <a:gd name="connsiteX36" fmla="*/ 3651588 w 6725977"/>
                <a:gd name="connsiteY36" fmla="*/ 563856 h 3290219"/>
                <a:gd name="connsiteX37" fmla="*/ 3668401 w 6725977"/>
                <a:gd name="connsiteY37" fmla="*/ 830764 h 3290219"/>
                <a:gd name="connsiteX38" fmla="*/ 3693620 w 6725977"/>
                <a:gd name="connsiteY38" fmla="*/ 1207482 h 3290219"/>
                <a:gd name="connsiteX39" fmla="*/ 3699400 w 6725977"/>
                <a:gd name="connsiteY39" fmla="*/ 1327800 h 3290219"/>
                <a:gd name="connsiteX40" fmla="*/ 3728823 w 6725977"/>
                <a:gd name="connsiteY40" fmla="*/ 1356698 h 3290219"/>
                <a:gd name="connsiteX41" fmla="*/ 4832180 w 6725977"/>
                <a:gd name="connsiteY41" fmla="*/ 1356698 h 3290219"/>
                <a:gd name="connsiteX42" fmla="*/ 4995057 w 6725977"/>
                <a:gd name="connsiteY42" fmla="*/ 1358799 h 3290219"/>
                <a:gd name="connsiteX43" fmla="*/ 5015022 w 6725977"/>
                <a:gd name="connsiteY43" fmla="*/ 1338834 h 3290219"/>
                <a:gd name="connsiteX44" fmla="*/ 5011870 w 6725977"/>
                <a:gd name="connsiteY44" fmla="*/ 1202227 h 3290219"/>
                <a:gd name="connsiteX45" fmla="*/ 4975091 w 6725977"/>
                <a:gd name="connsiteY45" fmla="*/ 1165974 h 3290219"/>
                <a:gd name="connsiteX46" fmla="*/ 4678236 w 6725977"/>
                <a:gd name="connsiteY46" fmla="*/ 1166500 h 3290219"/>
                <a:gd name="connsiteX47" fmla="*/ 4320958 w 6725977"/>
                <a:gd name="connsiteY47" fmla="*/ 1167025 h 3290219"/>
                <a:gd name="connsiteX48" fmla="*/ 4281552 w 6725977"/>
                <a:gd name="connsiteY48" fmla="*/ 1147585 h 3290219"/>
                <a:gd name="connsiteX49" fmla="*/ 4073490 w 6725977"/>
                <a:gd name="connsiteY49" fmla="*/ 881203 h 3290219"/>
                <a:gd name="connsiteX50" fmla="*/ 4068236 w 6725977"/>
                <a:gd name="connsiteY50" fmla="*/ 870169 h 3290219"/>
                <a:gd name="connsiteX51" fmla="*/ 4067711 w 6725977"/>
                <a:gd name="connsiteY51" fmla="*/ 686802 h 3290219"/>
                <a:gd name="connsiteX52" fmla="*/ 4097134 w 6725977"/>
                <a:gd name="connsiteY52" fmla="*/ 656328 h 3290219"/>
                <a:gd name="connsiteX53" fmla="*/ 4112896 w 6725977"/>
                <a:gd name="connsiteY53" fmla="*/ 656328 h 3290219"/>
                <a:gd name="connsiteX54" fmla="*/ 6686871 w 6725977"/>
                <a:gd name="connsiteY54" fmla="*/ 656328 h 3290219"/>
                <a:gd name="connsiteX55" fmla="*/ 6725752 w 6725977"/>
                <a:gd name="connsiteY55" fmla="*/ 696259 h 3290219"/>
                <a:gd name="connsiteX56" fmla="*/ 6720497 w 6725977"/>
                <a:gd name="connsiteY56" fmla="*/ 856509 h 3290219"/>
                <a:gd name="connsiteX57" fmla="*/ 6705786 w 6725977"/>
                <a:gd name="connsiteY57" fmla="*/ 894338 h 3290219"/>
                <a:gd name="connsiteX58" fmla="*/ 6478810 w 6725977"/>
                <a:gd name="connsiteY58" fmla="*/ 1152839 h 3290219"/>
                <a:gd name="connsiteX59" fmla="*/ 6434675 w 6725977"/>
                <a:gd name="connsiteY59" fmla="*/ 1169127 h 3290219"/>
                <a:gd name="connsiteX60" fmla="*/ 5796304 w 6725977"/>
                <a:gd name="connsiteY60" fmla="*/ 1167551 h 3290219"/>
                <a:gd name="connsiteX61" fmla="*/ 5769508 w 6725977"/>
                <a:gd name="connsiteY61" fmla="*/ 1194872 h 3290219"/>
                <a:gd name="connsiteX62" fmla="*/ 5769508 w 6725977"/>
                <a:gd name="connsiteY62" fmla="*/ 1644096 h 3290219"/>
                <a:gd name="connsiteX63" fmla="*/ 5659173 w 6725977"/>
                <a:gd name="connsiteY63" fmla="*/ 1756533 h 3290219"/>
                <a:gd name="connsiteX64" fmla="*/ 5512058 w 6725977"/>
                <a:gd name="connsiteY64" fmla="*/ 1758109 h 3290219"/>
                <a:gd name="connsiteX65" fmla="*/ 5494194 w 6725977"/>
                <a:gd name="connsiteY65" fmla="*/ 1777024 h 3290219"/>
                <a:gd name="connsiteX66" fmla="*/ 5506804 w 6725977"/>
                <a:gd name="connsiteY66" fmla="*/ 2125895 h 3290219"/>
                <a:gd name="connsiteX67" fmla="*/ 5533600 w 6725977"/>
                <a:gd name="connsiteY67" fmla="*/ 2151115 h 3290219"/>
                <a:gd name="connsiteX68" fmla="*/ 5901386 w 6725977"/>
                <a:gd name="connsiteY68" fmla="*/ 2152166 h 3290219"/>
                <a:gd name="connsiteX69" fmla="*/ 5941317 w 6725977"/>
                <a:gd name="connsiteY69" fmla="*/ 2177385 h 3290219"/>
                <a:gd name="connsiteX70" fmla="*/ 6147802 w 6725977"/>
                <a:gd name="connsiteY70" fmla="*/ 2598763 h 3290219"/>
                <a:gd name="connsiteX71" fmla="*/ 6185106 w 6725977"/>
                <a:gd name="connsiteY71" fmla="*/ 2636067 h 3290219"/>
                <a:gd name="connsiteX72" fmla="*/ 6304900 w 6725977"/>
                <a:gd name="connsiteY72" fmla="*/ 2693862 h 3290219"/>
                <a:gd name="connsiteX73" fmla="*/ 6321187 w 6725977"/>
                <a:gd name="connsiteY73" fmla="*/ 2718556 h 3290219"/>
                <a:gd name="connsiteX74" fmla="*/ 6311730 w 6725977"/>
                <a:gd name="connsiteY74" fmla="*/ 3106833 h 3290219"/>
                <a:gd name="connsiteX75" fmla="*/ 6310154 w 6725977"/>
                <a:gd name="connsiteY75" fmla="*/ 3256574 h 3290219"/>
                <a:gd name="connsiteX76" fmla="*/ 6276002 w 6725977"/>
                <a:gd name="connsiteY76" fmla="*/ 3290200 h 3290219"/>
                <a:gd name="connsiteX77" fmla="*/ 5960757 w 6725977"/>
                <a:gd name="connsiteY77" fmla="*/ 3290200 h 3290219"/>
                <a:gd name="connsiteX78" fmla="*/ 5916623 w 6725977"/>
                <a:gd name="connsiteY78" fmla="*/ 3269184 h 3290219"/>
                <a:gd name="connsiteX79" fmla="*/ 5868811 w 6725977"/>
                <a:gd name="connsiteY79" fmla="*/ 3210338 h 3290219"/>
                <a:gd name="connsiteX80" fmla="*/ 5805236 w 6725977"/>
                <a:gd name="connsiteY80" fmla="*/ 3142035 h 3290219"/>
                <a:gd name="connsiteX81" fmla="*/ 5702257 w 6725977"/>
                <a:gd name="connsiteY81" fmla="*/ 3091596 h 3290219"/>
                <a:gd name="connsiteX82" fmla="*/ 2692718 w 6725977"/>
                <a:gd name="connsiteY82" fmla="*/ 3091596 h 3290219"/>
                <a:gd name="connsiteX83" fmla="*/ 2643329 w 6725977"/>
                <a:gd name="connsiteY83" fmla="*/ 3095274 h 3290219"/>
                <a:gd name="connsiteX84" fmla="*/ 2593415 w 6725977"/>
                <a:gd name="connsiteY84" fmla="*/ 3096850 h 3290219"/>
                <a:gd name="connsiteX85" fmla="*/ 924719 w 6725977"/>
                <a:gd name="connsiteY85" fmla="*/ 3096850 h 3290219"/>
                <a:gd name="connsiteX86" fmla="*/ 852738 w 6725977"/>
                <a:gd name="connsiteY86" fmla="*/ 3160950 h 3290219"/>
                <a:gd name="connsiteX87" fmla="*/ 804400 w 6725977"/>
                <a:gd name="connsiteY87" fmla="*/ 3206135 h 3290219"/>
                <a:gd name="connsiteX88" fmla="*/ 743453 w 6725977"/>
                <a:gd name="connsiteY88" fmla="*/ 3270760 h 3290219"/>
                <a:gd name="connsiteX89" fmla="*/ 711928 w 6725977"/>
                <a:gd name="connsiteY89" fmla="*/ 3285472 h 3290219"/>
                <a:gd name="connsiteX90" fmla="*/ 441343 w 6725977"/>
                <a:gd name="connsiteY90" fmla="*/ 3279167 h 3290219"/>
                <a:gd name="connsiteX91" fmla="*/ 415073 w 6725977"/>
                <a:gd name="connsiteY91" fmla="*/ 3248167 h 3290219"/>
                <a:gd name="connsiteX92" fmla="*/ 410344 w 6725977"/>
                <a:gd name="connsiteY92" fmla="*/ 3059020 h 3290219"/>
                <a:gd name="connsiteX93" fmla="*/ 403514 w 6725977"/>
                <a:gd name="connsiteY93" fmla="*/ 2725912 h 3290219"/>
                <a:gd name="connsiteX94" fmla="*/ 425055 w 6725977"/>
                <a:gd name="connsiteY94" fmla="*/ 2689133 h 3290219"/>
                <a:gd name="connsiteX95" fmla="*/ 594762 w 6725977"/>
                <a:gd name="connsiteY95" fmla="*/ 2591407 h 3290219"/>
                <a:gd name="connsiteX96" fmla="*/ 621033 w 6725977"/>
                <a:gd name="connsiteY96" fmla="*/ 2567238 h 3290219"/>
                <a:gd name="connsiteX97" fmla="*/ 902651 w 6725977"/>
                <a:gd name="connsiteY97" fmla="*/ 2160572 h 3290219"/>
                <a:gd name="connsiteX98" fmla="*/ 947837 w 6725977"/>
                <a:gd name="connsiteY98" fmla="*/ 2137454 h 3290219"/>
                <a:gd name="connsiteX99" fmla="*/ 1273590 w 6725977"/>
                <a:gd name="connsiteY99" fmla="*/ 2139031 h 3290219"/>
                <a:gd name="connsiteX100" fmla="*/ 1298284 w 6725977"/>
                <a:gd name="connsiteY100" fmla="*/ 2115387 h 3290219"/>
                <a:gd name="connsiteX101" fmla="*/ 1291979 w 6725977"/>
                <a:gd name="connsiteY101" fmla="*/ 1773872 h 3290219"/>
                <a:gd name="connsiteX102" fmla="*/ 1270963 w 6725977"/>
                <a:gd name="connsiteY102" fmla="*/ 1753906 h 3290219"/>
                <a:gd name="connsiteX103" fmla="*/ 1084443 w 6725977"/>
                <a:gd name="connsiteY103" fmla="*/ 1754957 h 3290219"/>
                <a:gd name="connsiteX104" fmla="*/ 991971 w 6725977"/>
                <a:gd name="connsiteY104" fmla="*/ 1660909 h 3290219"/>
                <a:gd name="connsiteX105" fmla="*/ 991971 w 6725977"/>
                <a:gd name="connsiteY105" fmla="*/ 1243209 h 3290219"/>
                <a:gd name="connsiteX106" fmla="*/ 987768 w 6725977"/>
                <a:gd name="connsiteY106" fmla="*/ 1172279 h 3290219"/>
                <a:gd name="connsiteX107" fmla="*/ 917888 w 6725977"/>
                <a:gd name="connsiteY107" fmla="*/ 1167025 h 3290219"/>
                <a:gd name="connsiteX108" fmla="*/ 255874 w 6725977"/>
                <a:gd name="connsiteY108" fmla="*/ 1167025 h 3290219"/>
                <a:gd name="connsiteX109" fmla="*/ 212265 w 6725977"/>
                <a:gd name="connsiteY109" fmla="*/ 1145483 h 3290219"/>
                <a:gd name="connsiteX110" fmla="*/ 25220 w 6725977"/>
                <a:gd name="connsiteY110" fmla="*/ 902745 h 3290219"/>
                <a:gd name="connsiteX111" fmla="*/ 0 w 6725977"/>
                <a:gd name="connsiteY111" fmla="*/ 878051 h 3290219"/>
                <a:gd name="connsiteX112" fmla="*/ 0 w 6725977"/>
                <a:gd name="connsiteY112" fmla="*/ 846526 h 3290219"/>
                <a:gd name="connsiteX113" fmla="*/ 2627 w 6725977"/>
                <a:gd name="connsiteY113" fmla="*/ 727258 h 3290219"/>
                <a:gd name="connsiteX114" fmla="*/ 4729 w 6725977"/>
                <a:gd name="connsiteY114" fmla="*/ 667362 h 3290219"/>
                <a:gd name="connsiteX115" fmla="*/ 40456 w 6725977"/>
                <a:gd name="connsiteY115" fmla="*/ 657379 h 3290219"/>
                <a:gd name="connsiteX116" fmla="*/ 978310 w 6725977"/>
                <a:gd name="connsiteY116" fmla="*/ 657379 h 3290219"/>
                <a:gd name="connsiteX117" fmla="*/ 2620211 w 6725977"/>
                <a:gd name="connsiteY117" fmla="*/ 657379 h 3290219"/>
                <a:gd name="connsiteX118" fmla="*/ 2659091 w 6725977"/>
                <a:gd name="connsiteY118" fmla="*/ 697310 h 3290219"/>
                <a:gd name="connsiteX119" fmla="*/ 2653837 w 6725977"/>
                <a:gd name="connsiteY119" fmla="*/ 862814 h 3290219"/>
                <a:gd name="connsiteX120" fmla="*/ 2639651 w 6725977"/>
                <a:gd name="connsiteY120" fmla="*/ 895389 h 3290219"/>
                <a:gd name="connsiteX121" fmla="*/ 2416353 w 6725977"/>
                <a:gd name="connsiteY121" fmla="*/ 1149687 h 3290219"/>
                <a:gd name="connsiteX122" fmla="*/ 2368541 w 6725977"/>
                <a:gd name="connsiteY122" fmla="*/ 1170178 h 3290219"/>
                <a:gd name="connsiteX123" fmla="*/ 1780083 w 6725977"/>
                <a:gd name="connsiteY123" fmla="*/ 1168601 h 3290219"/>
                <a:gd name="connsiteX124" fmla="*/ 1754338 w 6725977"/>
                <a:gd name="connsiteY124" fmla="*/ 1194346 h 3290219"/>
                <a:gd name="connsiteX125" fmla="*/ 1753813 w 6725977"/>
                <a:gd name="connsiteY125" fmla="*/ 1328325 h 3290219"/>
                <a:gd name="connsiteX126" fmla="*/ 1780609 w 6725977"/>
                <a:gd name="connsiteY126" fmla="*/ 1355647 h 3290219"/>
                <a:gd name="connsiteX127" fmla="*/ 2904983 w 6725977"/>
                <a:gd name="connsiteY127" fmla="*/ 1356172 h 3290219"/>
                <a:gd name="connsiteX128" fmla="*/ 2989048 w 6725977"/>
                <a:gd name="connsiteY128" fmla="*/ 1356698 h 3290219"/>
                <a:gd name="connsiteX129" fmla="*/ 3011640 w 6725977"/>
                <a:gd name="connsiteY129" fmla="*/ 1336732 h 3290219"/>
                <a:gd name="connsiteX130" fmla="*/ 3033182 w 6725977"/>
                <a:gd name="connsiteY130" fmla="*/ 967370 h 3290219"/>
                <a:gd name="connsiteX131" fmla="*/ 3063656 w 6725977"/>
                <a:gd name="connsiteY131" fmla="*/ 503960 h 3290219"/>
                <a:gd name="connsiteX132" fmla="*/ 3076791 w 6725977"/>
                <a:gd name="connsiteY132" fmla="*/ 273831 h 3290219"/>
                <a:gd name="connsiteX133" fmla="*/ 3127230 w 6725977"/>
                <a:gd name="connsiteY133" fmla="*/ 139326 h 3290219"/>
                <a:gd name="connsiteX134" fmla="*/ 3384680 w 6725977"/>
                <a:gd name="connsiteY134" fmla="*/ 93 h 329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6725977" h="3290219">
                  <a:moveTo>
                    <a:pt x="1766948" y="1614673"/>
                  </a:moveTo>
                  <a:cubicBezTo>
                    <a:pt x="1755914" y="1613097"/>
                    <a:pt x="1750660" y="1615198"/>
                    <a:pt x="1751186" y="1627808"/>
                  </a:cubicBezTo>
                  <a:cubicBezTo>
                    <a:pt x="1752237" y="1644621"/>
                    <a:pt x="1751711" y="1661434"/>
                    <a:pt x="1750660" y="1677722"/>
                  </a:cubicBezTo>
                  <a:cubicBezTo>
                    <a:pt x="1746982" y="1728161"/>
                    <a:pt x="1723865" y="1749703"/>
                    <a:pt x="1673951" y="1750228"/>
                  </a:cubicBezTo>
                  <a:cubicBezTo>
                    <a:pt x="1620359" y="1750754"/>
                    <a:pt x="1567293" y="1752330"/>
                    <a:pt x="1513701" y="1750754"/>
                  </a:cubicBezTo>
                  <a:cubicBezTo>
                    <a:pt x="1488482" y="1750228"/>
                    <a:pt x="1481651" y="1756533"/>
                    <a:pt x="1482702" y="1782278"/>
                  </a:cubicBezTo>
                  <a:cubicBezTo>
                    <a:pt x="1486905" y="1892089"/>
                    <a:pt x="1490058" y="2002424"/>
                    <a:pt x="1491109" y="2112760"/>
                  </a:cubicBezTo>
                  <a:cubicBezTo>
                    <a:pt x="1491634" y="2134827"/>
                    <a:pt x="1496888" y="2139556"/>
                    <a:pt x="1518430" y="2139556"/>
                  </a:cubicBezTo>
                  <a:cubicBezTo>
                    <a:pt x="1753813" y="2138505"/>
                    <a:pt x="1989722" y="2139030"/>
                    <a:pt x="2225105" y="2139030"/>
                  </a:cubicBezTo>
                  <a:cubicBezTo>
                    <a:pt x="2225105" y="2141132"/>
                    <a:pt x="2225105" y="2142708"/>
                    <a:pt x="2225105" y="2143759"/>
                  </a:cubicBezTo>
                  <a:cubicBezTo>
                    <a:pt x="2453658" y="2143759"/>
                    <a:pt x="2682210" y="2143759"/>
                    <a:pt x="2910763" y="2143759"/>
                  </a:cubicBezTo>
                  <a:cubicBezTo>
                    <a:pt x="2960151" y="2143759"/>
                    <a:pt x="2959626" y="2143759"/>
                    <a:pt x="2962778" y="2094896"/>
                  </a:cubicBezTo>
                  <a:cubicBezTo>
                    <a:pt x="2969083" y="1989815"/>
                    <a:pt x="2975388" y="1885258"/>
                    <a:pt x="2982744" y="1780702"/>
                  </a:cubicBezTo>
                  <a:cubicBezTo>
                    <a:pt x="2983269" y="1767041"/>
                    <a:pt x="2978015" y="1765991"/>
                    <a:pt x="2966456" y="1764940"/>
                  </a:cubicBezTo>
                  <a:cubicBezTo>
                    <a:pt x="2828799" y="1755482"/>
                    <a:pt x="2691668" y="1742347"/>
                    <a:pt x="2554536" y="1724483"/>
                  </a:cubicBezTo>
                  <a:cubicBezTo>
                    <a:pt x="2415828" y="1706619"/>
                    <a:pt x="2278171" y="1684552"/>
                    <a:pt x="2140514" y="1664061"/>
                  </a:cubicBezTo>
                  <a:cubicBezTo>
                    <a:pt x="2015993" y="1645672"/>
                    <a:pt x="1891471" y="1629384"/>
                    <a:pt x="1766948" y="1614673"/>
                  </a:cubicBezTo>
                  <a:close/>
                  <a:moveTo>
                    <a:pt x="5023429" y="1588928"/>
                  </a:moveTo>
                  <a:cubicBezTo>
                    <a:pt x="4923076" y="1605741"/>
                    <a:pt x="4826401" y="1622554"/>
                    <a:pt x="4729726" y="1637791"/>
                  </a:cubicBezTo>
                  <a:cubicBezTo>
                    <a:pt x="4620966" y="1655129"/>
                    <a:pt x="4512732" y="1671943"/>
                    <a:pt x="4403973" y="1686654"/>
                  </a:cubicBezTo>
                  <a:cubicBezTo>
                    <a:pt x="4298366" y="1700840"/>
                    <a:pt x="4192759" y="1712399"/>
                    <a:pt x="4087152" y="1725009"/>
                  </a:cubicBezTo>
                  <a:cubicBezTo>
                    <a:pt x="3976290" y="1738145"/>
                    <a:pt x="3864904" y="1748653"/>
                    <a:pt x="3753517" y="1754958"/>
                  </a:cubicBezTo>
                  <a:cubicBezTo>
                    <a:pt x="3734602" y="1756009"/>
                    <a:pt x="3728297" y="1760212"/>
                    <a:pt x="3729874" y="1780703"/>
                  </a:cubicBezTo>
                  <a:cubicBezTo>
                    <a:pt x="3737755" y="1896293"/>
                    <a:pt x="3745111" y="2012408"/>
                    <a:pt x="3751416" y="2128523"/>
                  </a:cubicBezTo>
                  <a:cubicBezTo>
                    <a:pt x="3752466" y="2142710"/>
                    <a:pt x="3757721" y="2145337"/>
                    <a:pt x="3770330" y="2145337"/>
                  </a:cubicBezTo>
                  <a:cubicBezTo>
                    <a:pt x="3875937" y="2145862"/>
                    <a:pt x="3982070" y="2147438"/>
                    <a:pt x="4087677" y="2147964"/>
                  </a:cubicBezTo>
                  <a:cubicBezTo>
                    <a:pt x="4490665" y="2149014"/>
                    <a:pt x="4893128" y="2149540"/>
                    <a:pt x="5295591" y="2150591"/>
                  </a:cubicBezTo>
                  <a:cubicBezTo>
                    <a:pt x="5309251" y="2150591"/>
                    <a:pt x="5319759" y="2153218"/>
                    <a:pt x="5319759" y="2131676"/>
                  </a:cubicBezTo>
                  <a:cubicBezTo>
                    <a:pt x="5319234" y="2014510"/>
                    <a:pt x="5320810" y="1897344"/>
                    <a:pt x="5322912" y="1780178"/>
                  </a:cubicBezTo>
                  <a:cubicBezTo>
                    <a:pt x="5323437" y="1763365"/>
                    <a:pt x="5318183" y="1760738"/>
                    <a:pt x="5302421" y="1760738"/>
                  </a:cubicBezTo>
                  <a:cubicBezTo>
                    <a:pt x="5239372" y="1761788"/>
                    <a:pt x="5176323" y="1761263"/>
                    <a:pt x="5113274" y="1761263"/>
                  </a:cubicBezTo>
                  <a:cubicBezTo>
                    <a:pt x="5053903" y="1760738"/>
                    <a:pt x="5023429" y="1729738"/>
                    <a:pt x="5023429" y="1669841"/>
                  </a:cubicBezTo>
                  <a:cubicBezTo>
                    <a:pt x="5023429" y="1643571"/>
                    <a:pt x="5023429" y="1617825"/>
                    <a:pt x="5023429" y="1588928"/>
                  </a:cubicBezTo>
                  <a:close/>
                  <a:moveTo>
                    <a:pt x="3384680" y="93"/>
                  </a:moveTo>
                  <a:cubicBezTo>
                    <a:pt x="3437746" y="1669"/>
                    <a:pt x="3486084" y="19008"/>
                    <a:pt x="3525490" y="54736"/>
                  </a:cubicBezTo>
                  <a:cubicBezTo>
                    <a:pt x="3591691" y="113056"/>
                    <a:pt x="3629520" y="185037"/>
                    <a:pt x="3632148" y="275933"/>
                  </a:cubicBezTo>
                  <a:cubicBezTo>
                    <a:pt x="3635300" y="372082"/>
                    <a:pt x="3644757" y="467707"/>
                    <a:pt x="3651588" y="563856"/>
                  </a:cubicBezTo>
                  <a:cubicBezTo>
                    <a:pt x="3657367" y="652650"/>
                    <a:pt x="3662621" y="741970"/>
                    <a:pt x="3668401" y="830764"/>
                  </a:cubicBezTo>
                  <a:cubicBezTo>
                    <a:pt x="3676807" y="956336"/>
                    <a:pt x="3685214" y="1081909"/>
                    <a:pt x="3693620" y="1207482"/>
                  </a:cubicBezTo>
                  <a:cubicBezTo>
                    <a:pt x="3696247" y="1247413"/>
                    <a:pt x="3699400" y="1287869"/>
                    <a:pt x="3699400" y="1327800"/>
                  </a:cubicBezTo>
                  <a:cubicBezTo>
                    <a:pt x="3699400" y="1350393"/>
                    <a:pt x="3705705" y="1356698"/>
                    <a:pt x="3728823" y="1356698"/>
                  </a:cubicBezTo>
                  <a:cubicBezTo>
                    <a:pt x="4096609" y="1356172"/>
                    <a:pt x="4464394" y="1356698"/>
                    <a:pt x="4832180" y="1356698"/>
                  </a:cubicBezTo>
                  <a:cubicBezTo>
                    <a:pt x="4886297" y="1356698"/>
                    <a:pt x="4940940" y="1357223"/>
                    <a:pt x="4995057" y="1358799"/>
                  </a:cubicBezTo>
                  <a:cubicBezTo>
                    <a:pt x="5011344" y="1359325"/>
                    <a:pt x="5015548" y="1355647"/>
                    <a:pt x="5015022" y="1338834"/>
                  </a:cubicBezTo>
                  <a:cubicBezTo>
                    <a:pt x="5012395" y="1293649"/>
                    <a:pt x="5011344" y="1247938"/>
                    <a:pt x="5011870" y="1202227"/>
                  </a:cubicBezTo>
                  <a:cubicBezTo>
                    <a:pt x="5011870" y="1175432"/>
                    <a:pt x="5003989" y="1165449"/>
                    <a:pt x="4975091" y="1165974"/>
                  </a:cubicBezTo>
                  <a:cubicBezTo>
                    <a:pt x="4876314" y="1168076"/>
                    <a:pt x="4777012" y="1166500"/>
                    <a:pt x="4678236" y="1166500"/>
                  </a:cubicBezTo>
                  <a:cubicBezTo>
                    <a:pt x="4558968" y="1166500"/>
                    <a:pt x="4440226" y="1165974"/>
                    <a:pt x="4320958" y="1167025"/>
                  </a:cubicBezTo>
                  <a:cubicBezTo>
                    <a:pt x="4303094" y="1167025"/>
                    <a:pt x="4292061" y="1161771"/>
                    <a:pt x="4281552" y="1147585"/>
                  </a:cubicBezTo>
                  <a:cubicBezTo>
                    <a:pt x="4212724" y="1058266"/>
                    <a:pt x="4143370" y="969997"/>
                    <a:pt x="4073490" y="881203"/>
                  </a:cubicBezTo>
                  <a:cubicBezTo>
                    <a:pt x="4070863" y="877525"/>
                    <a:pt x="4067711" y="875423"/>
                    <a:pt x="4068236" y="870169"/>
                  </a:cubicBezTo>
                  <a:cubicBezTo>
                    <a:pt x="4075067" y="809222"/>
                    <a:pt x="4066660" y="748275"/>
                    <a:pt x="4067711" y="686802"/>
                  </a:cubicBezTo>
                  <a:cubicBezTo>
                    <a:pt x="4068236" y="665786"/>
                    <a:pt x="4076118" y="655803"/>
                    <a:pt x="4097134" y="656328"/>
                  </a:cubicBezTo>
                  <a:cubicBezTo>
                    <a:pt x="4102388" y="656328"/>
                    <a:pt x="4107642" y="656328"/>
                    <a:pt x="4112896" y="656328"/>
                  </a:cubicBezTo>
                  <a:cubicBezTo>
                    <a:pt x="4970888" y="656328"/>
                    <a:pt x="5828880" y="656328"/>
                    <a:pt x="6686871" y="656328"/>
                  </a:cubicBezTo>
                  <a:cubicBezTo>
                    <a:pt x="6725752" y="656328"/>
                    <a:pt x="6726803" y="657379"/>
                    <a:pt x="6725752" y="696259"/>
                  </a:cubicBezTo>
                  <a:cubicBezTo>
                    <a:pt x="6724176" y="749851"/>
                    <a:pt x="6722074" y="802917"/>
                    <a:pt x="6720497" y="856509"/>
                  </a:cubicBezTo>
                  <a:cubicBezTo>
                    <a:pt x="6719972" y="871220"/>
                    <a:pt x="6715769" y="883305"/>
                    <a:pt x="6705786" y="894338"/>
                  </a:cubicBezTo>
                  <a:cubicBezTo>
                    <a:pt x="6629602" y="979980"/>
                    <a:pt x="6553943" y="1066147"/>
                    <a:pt x="6478810" y="1152839"/>
                  </a:cubicBezTo>
                  <a:cubicBezTo>
                    <a:pt x="6466200" y="1167551"/>
                    <a:pt x="6451489" y="1169127"/>
                    <a:pt x="6434675" y="1169127"/>
                  </a:cubicBezTo>
                  <a:cubicBezTo>
                    <a:pt x="6221885" y="1168601"/>
                    <a:pt x="6009095" y="1168601"/>
                    <a:pt x="5796304" y="1167551"/>
                  </a:cubicBezTo>
                  <a:cubicBezTo>
                    <a:pt x="5774237" y="1167551"/>
                    <a:pt x="5768983" y="1173330"/>
                    <a:pt x="5769508" y="1194872"/>
                  </a:cubicBezTo>
                  <a:cubicBezTo>
                    <a:pt x="5770034" y="1344613"/>
                    <a:pt x="5769508" y="1494354"/>
                    <a:pt x="5769508" y="1644096"/>
                  </a:cubicBezTo>
                  <a:cubicBezTo>
                    <a:pt x="5769508" y="1718704"/>
                    <a:pt x="5733781" y="1754957"/>
                    <a:pt x="5659173" y="1756533"/>
                  </a:cubicBezTo>
                  <a:cubicBezTo>
                    <a:pt x="5610310" y="1757584"/>
                    <a:pt x="5560922" y="1758635"/>
                    <a:pt x="5512058" y="1758109"/>
                  </a:cubicBezTo>
                  <a:cubicBezTo>
                    <a:pt x="5497347" y="1758109"/>
                    <a:pt x="5493669" y="1761787"/>
                    <a:pt x="5494194" y="1777024"/>
                  </a:cubicBezTo>
                  <a:cubicBezTo>
                    <a:pt x="5499448" y="1893139"/>
                    <a:pt x="5504177" y="2009780"/>
                    <a:pt x="5506804" y="2125895"/>
                  </a:cubicBezTo>
                  <a:cubicBezTo>
                    <a:pt x="5507330" y="2147437"/>
                    <a:pt x="5514160" y="2151115"/>
                    <a:pt x="5533600" y="2151115"/>
                  </a:cubicBezTo>
                  <a:cubicBezTo>
                    <a:pt x="5656020" y="2151115"/>
                    <a:pt x="5778966" y="2152691"/>
                    <a:pt x="5901386" y="2152166"/>
                  </a:cubicBezTo>
                  <a:cubicBezTo>
                    <a:pt x="5921877" y="2152166"/>
                    <a:pt x="5932910" y="2159521"/>
                    <a:pt x="5941317" y="2177385"/>
                  </a:cubicBezTo>
                  <a:cubicBezTo>
                    <a:pt x="6010146" y="2317669"/>
                    <a:pt x="6079499" y="2457953"/>
                    <a:pt x="6147802" y="2598763"/>
                  </a:cubicBezTo>
                  <a:cubicBezTo>
                    <a:pt x="6156209" y="2616101"/>
                    <a:pt x="6167243" y="2627660"/>
                    <a:pt x="6185106" y="2636067"/>
                  </a:cubicBezTo>
                  <a:cubicBezTo>
                    <a:pt x="6225563" y="2654456"/>
                    <a:pt x="6264443" y="2675998"/>
                    <a:pt x="6304900" y="2693862"/>
                  </a:cubicBezTo>
                  <a:cubicBezTo>
                    <a:pt x="6318035" y="2699641"/>
                    <a:pt x="6321187" y="2705421"/>
                    <a:pt x="6321187" y="2718556"/>
                  </a:cubicBezTo>
                  <a:cubicBezTo>
                    <a:pt x="6317510" y="2847806"/>
                    <a:pt x="6314357" y="2977582"/>
                    <a:pt x="6311730" y="3106833"/>
                  </a:cubicBezTo>
                  <a:cubicBezTo>
                    <a:pt x="6310679" y="3156746"/>
                    <a:pt x="6310154" y="3206660"/>
                    <a:pt x="6310154" y="3256574"/>
                  </a:cubicBezTo>
                  <a:cubicBezTo>
                    <a:pt x="6310154" y="3280743"/>
                    <a:pt x="6301222" y="3290726"/>
                    <a:pt x="6276002" y="3290200"/>
                  </a:cubicBezTo>
                  <a:cubicBezTo>
                    <a:pt x="6170921" y="3289149"/>
                    <a:pt x="6065839" y="3289149"/>
                    <a:pt x="5960757" y="3290200"/>
                  </a:cubicBezTo>
                  <a:cubicBezTo>
                    <a:pt x="5941317" y="3290200"/>
                    <a:pt x="5927656" y="3284421"/>
                    <a:pt x="5916623" y="3269184"/>
                  </a:cubicBezTo>
                  <a:cubicBezTo>
                    <a:pt x="5901912" y="3248693"/>
                    <a:pt x="5884573" y="3229778"/>
                    <a:pt x="5868811" y="3210338"/>
                  </a:cubicBezTo>
                  <a:cubicBezTo>
                    <a:pt x="5839388" y="3195101"/>
                    <a:pt x="5822575" y="3167255"/>
                    <a:pt x="5805236" y="3142035"/>
                  </a:cubicBezTo>
                  <a:cubicBezTo>
                    <a:pt x="5779491" y="3103680"/>
                    <a:pt x="5747967" y="3091596"/>
                    <a:pt x="5702257" y="3091596"/>
                  </a:cubicBezTo>
                  <a:cubicBezTo>
                    <a:pt x="4699252" y="3091070"/>
                    <a:pt x="3695722" y="3092121"/>
                    <a:pt x="2692718" y="3091596"/>
                  </a:cubicBezTo>
                  <a:cubicBezTo>
                    <a:pt x="2675904" y="3091596"/>
                    <a:pt x="2659617" y="3090020"/>
                    <a:pt x="2643329" y="3095274"/>
                  </a:cubicBezTo>
                  <a:cubicBezTo>
                    <a:pt x="2627042" y="3097901"/>
                    <a:pt x="2610228" y="3096850"/>
                    <a:pt x="2593415" y="3096850"/>
                  </a:cubicBezTo>
                  <a:cubicBezTo>
                    <a:pt x="2037008" y="3096850"/>
                    <a:pt x="1481126" y="3096850"/>
                    <a:pt x="924719" y="3096850"/>
                  </a:cubicBezTo>
                  <a:cubicBezTo>
                    <a:pt x="891618" y="3107884"/>
                    <a:pt x="875330" y="3137832"/>
                    <a:pt x="852738" y="3160950"/>
                  </a:cubicBezTo>
                  <a:cubicBezTo>
                    <a:pt x="836450" y="3177763"/>
                    <a:pt x="824366" y="3195627"/>
                    <a:pt x="804400" y="3206135"/>
                  </a:cubicBezTo>
                  <a:cubicBezTo>
                    <a:pt x="783909" y="3227677"/>
                    <a:pt x="762893" y="3248693"/>
                    <a:pt x="743453" y="3270760"/>
                  </a:cubicBezTo>
                  <a:cubicBezTo>
                    <a:pt x="734521" y="3280743"/>
                    <a:pt x="725589" y="3285997"/>
                    <a:pt x="711928" y="3285472"/>
                  </a:cubicBezTo>
                  <a:cubicBezTo>
                    <a:pt x="621558" y="3282844"/>
                    <a:pt x="531713" y="3280743"/>
                    <a:pt x="441343" y="3279167"/>
                  </a:cubicBezTo>
                  <a:cubicBezTo>
                    <a:pt x="419801" y="3278641"/>
                    <a:pt x="415598" y="3266031"/>
                    <a:pt x="415073" y="3248167"/>
                  </a:cubicBezTo>
                  <a:cubicBezTo>
                    <a:pt x="413496" y="3185118"/>
                    <a:pt x="411920" y="3122069"/>
                    <a:pt x="410344" y="3059020"/>
                  </a:cubicBezTo>
                  <a:cubicBezTo>
                    <a:pt x="408242" y="2948159"/>
                    <a:pt x="406666" y="2836773"/>
                    <a:pt x="403514" y="2725912"/>
                  </a:cubicBezTo>
                  <a:cubicBezTo>
                    <a:pt x="402988" y="2707522"/>
                    <a:pt x="409293" y="2697540"/>
                    <a:pt x="425055" y="2689133"/>
                  </a:cubicBezTo>
                  <a:cubicBezTo>
                    <a:pt x="482325" y="2657083"/>
                    <a:pt x="538018" y="2623982"/>
                    <a:pt x="594762" y="2591407"/>
                  </a:cubicBezTo>
                  <a:cubicBezTo>
                    <a:pt x="605796" y="2585102"/>
                    <a:pt x="614202" y="2577746"/>
                    <a:pt x="621033" y="2567238"/>
                  </a:cubicBezTo>
                  <a:cubicBezTo>
                    <a:pt x="715081" y="2431683"/>
                    <a:pt x="809129" y="2296653"/>
                    <a:pt x="902651" y="2160572"/>
                  </a:cubicBezTo>
                  <a:cubicBezTo>
                    <a:pt x="914736" y="2143234"/>
                    <a:pt x="927346" y="2137454"/>
                    <a:pt x="947837" y="2137454"/>
                  </a:cubicBezTo>
                  <a:cubicBezTo>
                    <a:pt x="1056596" y="2138505"/>
                    <a:pt x="1164830" y="2137980"/>
                    <a:pt x="1273590" y="2139031"/>
                  </a:cubicBezTo>
                  <a:cubicBezTo>
                    <a:pt x="1291979" y="2139031"/>
                    <a:pt x="1298809" y="2136404"/>
                    <a:pt x="1298284" y="2115387"/>
                  </a:cubicBezTo>
                  <a:cubicBezTo>
                    <a:pt x="1295131" y="2001899"/>
                    <a:pt x="1293030" y="1887885"/>
                    <a:pt x="1291979" y="1773872"/>
                  </a:cubicBezTo>
                  <a:cubicBezTo>
                    <a:pt x="1291979" y="1757059"/>
                    <a:pt x="1286725" y="1753906"/>
                    <a:pt x="1270963" y="1753906"/>
                  </a:cubicBezTo>
                  <a:cubicBezTo>
                    <a:pt x="1208965" y="1754957"/>
                    <a:pt x="1146441" y="1754432"/>
                    <a:pt x="1084443" y="1754957"/>
                  </a:cubicBezTo>
                  <a:cubicBezTo>
                    <a:pt x="1019292" y="1755482"/>
                    <a:pt x="991971" y="1728161"/>
                    <a:pt x="991971" y="1660909"/>
                  </a:cubicBezTo>
                  <a:cubicBezTo>
                    <a:pt x="991971" y="1521676"/>
                    <a:pt x="991971" y="1382443"/>
                    <a:pt x="991971" y="1243209"/>
                  </a:cubicBezTo>
                  <a:cubicBezTo>
                    <a:pt x="991971" y="1219041"/>
                    <a:pt x="999852" y="1186991"/>
                    <a:pt x="987768" y="1172279"/>
                  </a:cubicBezTo>
                  <a:cubicBezTo>
                    <a:pt x="975158" y="1156517"/>
                    <a:pt x="941532" y="1167025"/>
                    <a:pt x="917888" y="1167025"/>
                  </a:cubicBezTo>
                  <a:cubicBezTo>
                    <a:pt x="697217" y="1166500"/>
                    <a:pt x="476545" y="1165974"/>
                    <a:pt x="255874" y="1167025"/>
                  </a:cubicBezTo>
                  <a:cubicBezTo>
                    <a:pt x="236434" y="1167025"/>
                    <a:pt x="223824" y="1161246"/>
                    <a:pt x="212265" y="1145483"/>
                  </a:cubicBezTo>
                  <a:cubicBezTo>
                    <a:pt x="150792" y="1064045"/>
                    <a:pt x="87743" y="983658"/>
                    <a:pt x="25220" y="902745"/>
                  </a:cubicBezTo>
                  <a:cubicBezTo>
                    <a:pt x="18389" y="894338"/>
                    <a:pt x="12084" y="883305"/>
                    <a:pt x="0" y="878051"/>
                  </a:cubicBezTo>
                  <a:cubicBezTo>
                    <a:pt x="0" y="867542"/>
                    <a:pt x="0" y="857034"/>
                    <a:pt x="0" y="846526"/>
                  </a:cubicBezTo>
                  <a:cubicBezTo>
                    <a:pt x="6305" y="806595"/>
                    <a:pt x="1051" y="766664"/>
                    <a:pt x="2627" y="727258"/>
                  </a:cubicBezTo>
                  <a:cubicBezTo>
                    <a:pt x="3678" y="707293"/>
                    <a:pt x="525" y="687327"/>
                    <a:pt x="4729" y="667362"/>
                  </a:cubicBezTo>
                  <a:cubicBezTo>
                    <a:pt x="13661" y="653701"/>
                    <a:pt x="27847" y="657379"/>
                    <a:pt x="40456" y="657379"/>
                  </a:cubicBezTo>
                  <a:cubicBezTo>
                    <a:pt x="353074" y="657379"/>
                    <a:pt x="665692" y="657379"/>
                    <a:pt x="978310" y="657379"/>
                  </a:cubicBezTo>
                  <a:cubicBezTo>
                    <a:pt x="1525786" y="657379"/>
                    <a:pt x="2072736" y="657379"/>
                    <a:pt x="2620211" y="657379"/>
                  </a:cubicBezTo>
                  <a:cubicBezTo>
                    <a:pt x="2659091" y="657379"/>
                    <a:pt x="2659617" y="657379"/>
                    <a:pt x="2659091" y="697310"/>
                  </a:cubicBezTo>
                  <a:cubicBezTo>
                    <a:pt x="2658041" y="752478"/>
                    <a:pt x="2655414" y="807646"/>
                    <a:pt x="2653837" y="862814"/>
                  </a:cubicBezTo>
                  <a:cubicBezTo>
                    <a:pt x="2653312" y="875949"/>
                    <a:pt x="2648058" y="885932"/>
                    <a:pt x="2639651" y="895389"/>
                  </a:cubicBezTo>
                  <a:cubicBezTo>
                    <a:pt x="2565043" y="979980"/>
                    <a:pt x="2489910" y="1064570"/>
                    <a:pt x="2416353" y="1149687"/>
                  </a:cubicBezTo>
                  <a:cubicBezTo>
                    <a:pt x="2403218" y="1164924"/>
                    <a:pt x="2388506" y="1170178"/>
                    <a:pt x="2368541" y="1170178"/>
                  </a:cubicBezTo>
                  <a:cubicBezTo>
                    <a:pt x="2172563" y="1169127"/>
                    <a:pt x="1976061" y="1169652"/>
                    <a:pt x="1780083" y="1168601"/>
                  </a:cubicBezTo>
                  <a:cubicBezTo>
                    <a:pt x="1759592" y="1168601"/>
                    <a:pt x="1753813" y="1173855"/>
                    <a:pt x="1754338" y="1194346"/>
                  </a:cubicBezTo>
                  <a:cubicBezTo>
                    <a:pt x="1755915" y="1239006"/>
                    <a:pt x="1755915" y="1283666"/>
                    <a:pt x="1753813" y="1328325"/>
                  </a:cubicBezTo>
                  <a:cubicBezTo>
                    <a:pt x="1752762" y="1349867"/>
                    <a:pt x="1758016" y="1355647"/>
                    <a:pt x="1780609" y="1355647"/>
                  </a:cubicBezTo>
                  <a:cubicBezTo>
                    <a:pt x="2155225" y="1355121"/>
                    <a:pt x="2529841" y="1356172"/>
                    <a:pt x="2904983" y="1356172"/>
                  </a:cubicBezTo>
                  <a:cubicBezTo>
                    <a:pt x="2932829" y="1356172"/>
                    <a:pt x="2961201" y="1355647"/>
                    <a:pt x="2989048" y="1356698"/>
                  </a:cubicBezTo>
                  <a:cubicBezTo>
                    <a:pt x="3004285" y="1357223"/>
                    <a:pt x="3010590" y="1353545"/>
                    <a:pt x="3011640" y="1336732"/>
                  </a:cubicBezTo>
                  <a:cubicBezTo>
                    <a:pt x="3018471" y="1213786"/>
                    <a:pt x="3025301" y="1090315"/>
                    <a:pt x="3033182" y="967370"/>
                  </a:cubicBezTo>
                  <a:cubicBezTo>
                    <a:pt x="3043165" y="812900"/>
                    <a:pt x="3053673" y="658430"/>
                    <a:pt x="3063656" y="503960"/>
                  </a:cubicBezTo>
                  <a:cubicBezTo>
                    <a:pt x="3068910" y="427250"/>
                    <a:pt x="3075740" y="350541"/>
                    <a:pt x="3076791" y="273831"/>
                  </a:cubicBezTo>
                  <a:cubicBezTo>
                    <a:pt x="3077842" y="221816"/>
                    <a:pt x="3098858" y="179783"/>
                    <a:pt x="3127230" y="139326"/>
                  </a:cubicBezTo>
                  <a:cubicBezTo>
                    <a:pt x="3189754" y="50532"/>
                    <a:pt x="3272243" y="-2534"/>
                    <a:pt x="3384680" y="93"/>
                  </a:cubicBezTo>
                  <a:close/>
                </a:path>
              </a:pathLst>
            </a:custGeom>
            <a:solidFill>
              <a:srgbClr val="010101"/>
            </a:solidFill>
            <a:ln w="5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6417B80-F28D-4C6E-A42B-24534C6F75FB}"/>
                </a:ext>
              </a:extLst>
            </p:cNvPr>
            <p:cNvSpPr/>
            <p:nvPr/>
          </p:nvSpPr>
          <p:spPr>
            <a:xfrm>
              <a:off x="3046354" y="4387771"/>
              <a:ext cx="6098810" cy="1793125"/>
            </a:xfrm>
            <a:custGeom>
              <a:avLst/>
              <a:gdLst>
                <a:gd name="connsiteX0" fmla="*/ 420078 w 6098810"/>
                <a:gd name="connsiteY0" fmla="*/ 1484995 h 1793125"/>
                <a:gd name="connsiteX1" fmla="*/ 5680936 w 6098810"/>
                <a:gd name="connsiteY1" fmla="*/ 1491718 h 1793125"/>
                <a:gd name="connsiteX2" fmla="*/ 5700201 w 6098810"/>
                <a:gd name="connsiteY2" fmla="*/ 1491718 h 1793125"/>
                <a:gd name="connsiteX3" fmla="*/ 5727654 w 6098810"/>
                <a:gd name="connsiteY3" fmla="*/ 1508675 h 1793125"/>
                <a:gd name="connsiteX4" fmla="*/ 5718021 w 6098810"/>
                <a:gd name="connsiteY4" fmla="*/ 1782016 h 1793125"/>
                <a:gd name="connsiteX5" fmla="*/ 5698756 w 6098810"/>
                <a:gd name="connsiteY5" fmla="*/ 1793125 h 1793125"/>
                <a:gd name="connsiteX6" fmla="*/ 5438675 w 6098810"/>
                <a:gd name="connsiteY6" fmla="*/ 1793125 h 1793125"/>
                <a:gd name="connsiteX7" fmla="*/ 5410741 w 6098810"/>
                <a:gd name="connsiteY7" fmla="*/ 1784648 h 1793125"/>
                <a:gd name="connsiteX8" fmla="*/ 5287925 w 6098810"/>
                <a:gd name="connsiteY8" fmla="*/ 1691098 h 1793125"/>
                <a:gd name="connsiteX9" fmla="*/ 5241688 w 6098810"/>
                <a:gd name="connsiteY9" fmla="*/ 1677065 h 1793125"/>
                <a:gd name="connsiteX10" fmla="*/ 811162 w 6098810"/>
                <a:gd name="connsiteY10" fmla="*/ 1679404 h 1793125"/>
                <a:gd name="connsiteX11" fmla="*/ 769742 w 6098810"/>
                <a:gd name="connsiteY11" fmla="*/ 1690805 h 1793125"/>
                <a:gd name="connsiteX12" fmla="*/ 631995 w 6098810"/>
                <a:gd name="connsiteY12" fmla="*/ 1782601 h 1793125"/>
                <a:gd name="connsiteX13" fmla="*/ 605987 w 6098810"/>
                <a:gd name="connsiteY13" fmla="*/ 1790202 h 1793125"/>
                <a:gd name="connsiteX14" fmla="*/ 401294 w 6098810"/>
                <a:gd name="connsiteY14" fmla="*/ 1786402 h 1793125"/>
                <a:gd name="connsiteX15" fmla="*/ 379620 w 6098810"/>
                <a:gd name="connsiteY15" fmla="*/ 1773538 h 1793125"/>
                <a:gd name="connsiteX16" fmla="*/ 368543 w 6098810"/>
                <a:gd name="connsiteY16" fmla="*/ 1504874 h 1793125"/>
                <a:gd name="connsiteX17" fmla="*/ 403220 w 6098810"/>
                <a:gd name="connsiteY17" fmla="*/ 1485287 h 1793125"/>
                <a:gd name="connsiteX18" fmla="*/ 420078 w 6098810"/>
                <a:gd name="connsiteY18" fmla="*/ 1484995 h 1793125"/>
                <a:gd name="connsiteX19" fmla="*/ 852101 w 6098810"/>
                <a:gd name="connsiteY19" fmla="*/ 1188559 h 1793125"/>
                <a:gd name="connsiteX20" fmla="*/ 4357895 w 6098810"/>
                <a:gd name="connsiteY20" fmla="*/ 1196452 h 1793125"/>
                <a:gd name="connsiteX21" fmla="*/ 5354871 w 6098810"/>
                <a:gd name="connsiteY21" fmla="*/ 1197329 h 1793125"/>
                <a:gd name="connsiteX22" fmla="*/ 5391956 w 6098810"/>
                <a:gd name="connsiteY22" fmla="*/ 1211946 h 1793125"/>
                <a:gd name="connsiteX23" fmla="*/ 5572086 w 6098810"/>
                <a:gd name="connsiteY23" fmla="*/ 1435004 h 1793125"/>
                <a:gd name="connsiteX24" fmla="*/ 5622658 w 6098810"/>
                <a:gd name="connsiteY24" fmla="*/ 1465700 h 1793125"/>
                <a:gd name="connsiteX25" fmla="*/ 5668894 w 6098810"/>
                <a:gd name="connsiteY25" fmla="*/ 1479148 h 1793125"/>
                <a:gd name="connsiteX26" fmla="*/ 5667931 w 6098810"/>
                <a:gd name="connsiteY26" fmla="*/ 1481487 h 1793125"/>
                <a:gd name="connsiteX27" fmla="*/ 426820 w 6098810"/>
                <a:gd name="connsiteY27" fmla="*/ 1475055 h 1793125"/>
                <a:gd name="connsiteX28" fmla="*/ 526036 w 6098810"/>
                <a:gd name="connsiteY28" fmla="*/ 1440267 h 1793125"/>
                <a:gd name="connsiteX29" fmla="*/ 564567 w 6098810"/>
                <a:gd name="connsiteY29" fmla="*/ 1419217 h 1793125"/>
                <a:gd name="connsiteX30" fmla="*/ 813570 w 6098810"/>
                <a:gd name="connsiteY30" fmla="*/ 1201129 h 1793125"/>
                <a:gd name="connsiteX31" fmla="*/ 852101 w 6098810"/>
                <a:gd name="connsiteY31" fmla="*/ 1188559 h 1793125"/>
                <a:gd name="connsiteX32" fmla="*/ 4969084 w 6098810"/>
                <a:gd name="connsiteY32" fmla="*/ 959946 h 1793125"/>
                <a:gd name="connsiteX33" fmla="*/ 4986423 w 6098810"/>
                <a:gd name="connsiteY33" fmla="*/ 970470 h 1793125"/>
                <a:gd name="connsiteX34" fmla="*/ 4999908 w 6098810"/>
                <a:gd name="connsiteY34" fmla="*/ 1164294 h 1793125"/>
                <a:gd name="connsiteX35" fmla="*/ 4981124 w 6098810"/>
                <a:gd name="connsiteY35" fmla="*/ 1176865 h 1793125"/>
                <a:gd name="connsiteX36" fmla="*/ 4877574 w 6098810"/>
                <a:gd name="connsiteY36" fmla="*/ 1176865 h 1793125"/>
                <a:gd name="connsiteX37" fmla="*/ 4859272 w 6098810"/>
                <a:gd name="connsiteY37" fmla="*/ 1165464 h 1793125"/>
                <a:gd name="connsiteX38" fmla="*/ 4860717 w 6098810"/>
                <a:gd name="connsiteY38" fmla="*/ 971055 h 1793125"/>
                <a:gd name="connsiteX39" fmla="*/ 4877574 w 6098810"/>
                <a:gd name="connsiteY39" fmla="*/ 960238 h 1793125"/>
                <a:gd name="connsiteX40" fmla="*/ 4969084 w 6098810"/>
                <a:gd name="connsiteY40" fmla="*/ 959946 h 1793125"/>
                <a:gd name="connsiteX41" fmla="*/ 1182019 w 6098810"/>
                <a:gd name="connsiteY41" fmla="*/ 957900 h 1793125"/>
                <a:gd name="connsiteX42" fmla="*/ 1295202 w 6098810"/>
                <a:gd name="connsiteY42" fmla="*/ 957900 h 1793125"/>
                <a:gd name="connsiteX43" fmla="*/ 1311096 w 6098810"/>
                <a:gd name="connsiteY43" fmla="*/ 967839 h 1793125"/>
                <a:gd name="connsiteX44" fmla="*/ 1311096 w 6098810"/>
                <a:gd name="connsiteY44" fmla="*/ 1064313 h 1793125"/>
                <a:gd name="connsiteX45" fmla="*/ 1318803 w 6098810"/>
                <a:gd name="connsiteY45" fmla="*/ 1064021 h 1793125"/>
                <a:gd name="connsiteX46" fmla="*/ 1319284 w 6098810"/>
                <a:gd name="connsiteY46" fmla="*/ 1156109 h 1793125"/>
                <a:gd name="connsiteX47" fmla="*/ 1300982 w 6098810"/>
                <a:gd name="connsiteY47" fmla="*/ 1167510 h 1793125"/>
                <a:gd name="connsiteX48" fmla="*/ 1192614 w 6098810"/>
                <a:gd name="connsiteY48" fmla="*/ 1167510 h 1793125"/>
                <a:gd name="connsiteX49" fmla="*/ 1173831 w 6098810"/>
                <a:gd name="connsiteY49" fmla="*/ 1157571 h 1793125"/>
                <a:gd name="connsiteX50" fmla="*/ 1166124 w 6098810"/>
                <a:gd name="connsiteY50" fmla="*/ 967839 h 1793125"/>
                <a:gd name="connsiteX51" fmla="*/ 1182019 w 6098810"/>
                <a:gd name="connsiteY51" fmla="*/ 957900 h 1793125"/>
                <a:gd name="connsiteX52" fmla="*/ 3390779 w 6098810"/>
                <a:gd name="connsiteY52" fmla="*/ 744781 h 1793125"/>
                <a:gd name="connsiteX53" fmla="*/ 3961030 w 6098810"/>
                <a:gd name="connsiteY53" fmla="*/ 744781 h 1793125"/>
                <a:gd name="connsiteX54" fmla="*/ 3961994 w 6098810"/>
                <a:gd name="connsiteY54" fmla="*/ 746535 h 1793125"/>
                <a:gd name="connsiteX55" fmla="*/ 4541879 w 6098810"/>
                <a:gd name="connsiteY55" fmla="*/ 746243 h 1793125"/>
                <a:gd name="connsiteX56" fmla="*/ 4565960 w 6098810"/>
                <a:gd name="connsiteY56" fmla="*/ 760568 h 1793125"/>
                <a:gd name="connsiteX57" fmla="*/ 4570295 w 6098810"/>
                <a:gd name="connsiteY57" fmla="*/ 843886 h 1793125"/>
                <a:gd name="connsiteX58" fmla="*/ 4552956 w 6098810"/>
                <a:gd name="connsiteY58" fmla="*/ 856749 h 1793125"/>
                <a:gd name="connsiteX59" fmla="*/ 4188361 w 6098810"/>
                <a:gd name="connsiteY59" fmla="*/ 893000 h 1793125"/>
                <a:gd name="connsiteX60" fmla="*/ 3860369 w 6098810"/>
                <a:gd name="connsiteY60" fmla="*/ 920480 h 1793125"/>
                <a:gd name="connsiteX61" fmla="*/ 3576207 w 6098810"/>
                <a:gd name="connsiteY61" fmla="*/ 939482 h 1793125"/>
                <a:gd name="connsiteX62" fmla="*/ 3411007 w 6098810"/>
                <a:gd name="connsiteY62" fmla="*/ 948253 h 1793125"/>
                <a:gd name="connsiteX63" fmla="*/ 3380183 w 6098810"/>
                <a:gd name="connsiteY63" fmla="*/ 932466 h 1793125"/>
                <a:gd name="connsiteX64" fmla="*/ 3362363 w 6098810"/>
                <a:gd name="connsiteY64" fmla="*/ 763491 h 1793125"/>
                <a:gd name="connsiteX65" fmla="*/ 3390779 w 6098810"/>
                <a:gd name="connsiteY65" fmla="*/ 744781 h 1793125"/>
                <a:gd name="connsiteX66" fmla="*/ 1595257 w 6098810"/>
                <a:gd name="connsiteY66" fmla="*/ 744196 h 1793125"/>
                <a:gd name="connsiteX67" fmla="*/ 2148651 w 6098810"/>
                <a:gd name="connsiteY67" fmla="*/ 744489 h 1793125"/>
                <a:gd name="connsiteX68" fmla="*/ 2699639 w 6098810"/>
                <a:gd name="connsiteY68" fmla="*/ 744196 h 1793125"/>
                <a:gd name="connsiteX69" fmla="*/ 2722276 w 6098810"/>
                <a:gd name="connsiteY69" fmla="*/ 758521 h 1793125"/>
                <a:gd name="connsiteX70" fmla="*/ 2703010 w 6098810"/>
                <a:gd name="connsiteY70" fmla="*/ 946499 h 1793125"/>
                <a:gd name="connsiteX71" fmla="*/ 2690488 w 6098810"/>
                <a:gd name="connsiteY71" fmla="*/ 953515 h 1793125"/>
                <a:gd name="connsiteX72" fmla="*/ 2369720 w 6098810"/>
                <a:gd name="connsiteY72" fmla="*/ 935682 h 1793125"/>
                <a:gd name="connsiteX73" fmla="*/ 1984897 w 6098810"/>
                <a:gd name="connsiteY73" fmla="*/ 902355 h 1793125"/>
                <a:gd name="connsiteX74" fmla="*/ 1654498 w 6098810"/>
                <a:gd name="connsiteY74" fmla="*/ 874582 h 1793125"/>
                <a:gd name="connsiteX75" fmla="*/ 1589960 w 6098810"/>
                <a:gd name="connsiteY75" fmla="*/ 870490 h 1793125"/>
                <a:gd name="connsiteX76" fmla="*/ 1573584 w 6098810"/>
                <a:gd name="connsiteY76" fmla="*/ 859088 h 1793125"/>
                <a:gd name="connsiteX77" fmla="*/ 1574065 w 6098810"/>
                <a:gd name="connsiteY77" fmla="*/ 756767 h 1793125"/>
                <a:gd name="connsiteX78" fmla="*/ 1595257 w 6098810"/>
                <a:gd name="connsiteY78" fmla="*/ 744196 h 1793125"/>
                <a:gd name="connsiteX79" fmla="*/ 3049405 w 6098810"/>
                <a:gd name="connsiteY79" fmla="*/ 673116 h 1793125"/>
                <a:gd name="connsiteX80" fmla="*/ 2900022 w 6098810"/>
                <a:gd name="connsiteY80" fmla="*/ 822499 h 1793125"/>
                <a:gd name="connsiteX81" fmla="*/ 3049405 w 6098810"/>
                <a:gd name="connsiteY81" fmla="*/ 971882 h 1793125"/>
                <a:gd name="connsiteX82" fmla="*/ 3198788 w 6098810"/>
                <a:gd name="connsiteY82" fmla="*/ 822499 h 1793125"/>
                <a:gd name="connsiteX83" fmla="*/ 3049405 w 6098810"/>
                <a:gd name="connsiteY83" fmla="*/ 673116 h 1793125"/>
                <a:gd name="connsiteX84" fmla="*/ 5215679 w 6098810"/>
                <a:gd name="connsiteY84" fmla="*/ 632814 h 1793125"/>
                <a:gd name="connsiteX85" fmla="*/ 5240724 w 6098810"/>
                <a:gd name="connsiteY85" fmla="*/ 647723 h 1793125"/>
                <a:gd name="connsiteX86" fmla="*/ 5237834 w 6098810"/>
                <a:gd name="connsiteY86" fmla="*/ 899139 h 1793125"/>
                <a:gd name="connsiteX87" fmla="*/ 5156920 w 6098810"/>
                <a:gd name="connsiteY87" fmla="*/ 948837 h 1793125"/>
                <a:gd name="connsiteX88" fmla="*/ 4665656 w 6098810"/>
                <a:gd name="connsiteY88" fmla="*/ 951468 h 1793125"/>
                <a:gd name="connsiteX89" fmla="*/ 4616530 w 6098810"/>
                <a:gd name="connsiteY89" fmla="*/ 946206 h 1793125"/>
                <a:gd name="connsiteX90" fmla="*/ 4589077 w 6098810"/>
                <a:gd name="connsiteY90" fmla="*/ 915802 h 1793125"/>
                <a:gd name="connsiteX91" fmla="*/ 4579926 w 6098810"/>
                <a:gd name="connsiteY91" fmla="*/ 721686 h 1793125"/>
                <a:gd name="connsiteX92" fmla="*/ 4579721 w 6098810"/>
                <a:gd name="connsiteY92" fmla="*/ 720033 h 1793125"/>
                <a:gd name="connsiteX93" fmla="*/ 4575892 w 6098810"/>
                <a:gd name="connsiteY93" fmla="*/ 694644 h 1793125"/>
                <a:gd name="connsiteX94" fmla="*/ 4576555 w 6098810"/>
                <a:gd name="connsiteY94" fmla="*/ 667895 h 1793125"/>
                <a:gd name="connsiteX95" fmla="*/ 4576554 w 6098810"/>
                <a:gd name="connsiteY95" fmla="*/ 667895 h 1793125"/>
                <a:gd name="connsiteX96" fmla="*/ 4630497 w 6098810"/>
                <a:gd name="connsiteY96" fmla="*/ 633106 h 1793125"/>
                <a:gd name="connsiteX97" fmla="*/ 5215679 w 6098810"/>
                <a:gd name="connsiteY97" fmla="*/ 632814 h 1793125"/>
                <a:gd name="connsiteX98" fmla="*/ 1538906 w 6098810"/>
                <a:gd name="connsiteY98" fmla="*/ 632521 h 1793125"/>
                <a:gd name="connsiteX99" fmla="*/ 1558653 w 6098810"/>
                <a:gd name="connsiteY99" fmla="*/ 644215 h 1793125"/>
                <a:gd name="connsiteX100" fmla="*/ 1556726 w 6098810"/>
                <a:gd name="connsiteY100" fmla="*/ 908494 h 1793125"/>
                <a:gd name="connsiteX101" fmla="*/ 1495559 w 6098810"/>
                <a:gd name="connsiteY101" fmla="*/ 945036 h 1793125"/>
                <a:gd name="connsiteX102" fmla="*/ 951797 w 6098810"/>
                <a:gd name="connsiteY102" fmla="*/ 948253 h 1793125"/>
                <a:gd name="connsiteX103" fmla="*/ 895928 w 6098810"/>
                <a:gd name="connsiteY103" fmla="*/ 916680 h 1793125"/>
                <a:gd name="connsiteX104" fmla="*/ 895446 w 6098810"/>
                <a:gd name="connsiteY104" fmla="*/ 915218 h 1793125"/>
                <a:gd name="connsiteX105" fmla="*/ 894965 w 6098810"/>
                <a:gd name="connsiteY105" fmla="*/ 635444 h 1793125"/>
                <a:gd name="connsiteX106" fmla="*/ 896892 w 6098810"/>
                <a:gd name="connsiteY106" fmla="*/ 633398 h 1793125"/>
                <a:gd name="connsiteX107" fmla="*/ 1267265 w 6098810"/>
                <a:gd name="connsiteY107" fmla="*/ 632813 h 1793125"/>
                <a:gd name="connsiteX108" fmla="*/ 1538906 w 6098810"/>
                <a:gd name="connsiteY108" fmla="*/ 632521 h 1793125"/>
                <a:gd name="connsiteX109" fmla="*/ 3747186 w 6098810"/>
                <a:gd name="connsiteY109" fmla="*/ 472609 h 1793125"/>
                <a:gd name="connsiteX110" fmla="*/ 6078762 w 6098810"/>
                <a:gd name="connsiteY110" fmla="*/ 472901 h 1793125"/>
                <a:gd name="connsiteX111" fmla="*/ 5890445 w 6098810"/>
                <a:gd name="connsiteY111" fmla="*/ 603288 h 1793125"/>
                <a:gd name="connsiteX112" fmla="*/ 5852878 w 6098810"/>
                <a:gd name="connsiteY112" fmla="*/ 612350 h 1793125"/>
                <a:gd name="connsiteX113" fmla="*/ 4010638 w 6098810"/>
                <a:gd name="connsiteY113" fmla="*/ 611473 h 1793125"/>
                <a:gd name="connsiteX114" fmla="*/ 3922981 w 6098810"/>
                <a:gd name="connsiteY114" fmla="*/ 609134 h 1793125"/>
                <a:gd name="connsiteX115" fmla="*/ 3866630 w 6098810"/>
                <a:gd name="connsiteY115" fmla="*/ 568499 h 1793125"/>
                <a:gd name="connsiteX116" fmla="*/ 3747667 w 6098810"/>
                <a:gd name="connsiteY116" fmla="*/ 474948 h 1793125"/>
                <a:gd name="connsiteX117" fmla="*/ 3747186 w 6098810"/>
                <a:gd name="connsiteY117" fmla="*/ 472609 h 1793125"/>
                <a:gd name="connsiteX118" fmla="*/ 16470 w 6098810"/>
                <a:gd name="connsiteY118" fmla="*/ 472317 h 1793125"/>
                <a:gd name="connsiteX119" fmla="*/ 2351900 w 6098810"/>
                <a:gd name="connsiteY119" fmla="*/ 472317 h 1793125"/>
                <a:gd name="connsiteX120" fmla="*/ 2296031 w 6098810"/>
                <a:gd name="connsiteY120" fmla="*/ 510906 h 1793125"/>
                <a:gd name="connsiteX121" fmla="*/ 2161174 w 6098810"/>
                <a:gd name="connsiteY121" fmla="*/ 604164 h 1793125"/>
                <a:gd name="connsiteX122" fmla="*/ 2130350 w 6098810"/>
                <a:gd name="connsiteY122" fmla="*/ 612350 h 1793125"/>
                <a:gd name="connsiteX123" fmla="*/ 213939 w 6098810"/>
                <a:gd name="connsiteY123" fmla="*/ 611765 h 1793125"/>
                <a:gd name="connsiteX124" fmla="*/ 182151 w 6098810"/>
                <a:gd name="connsiteY124" fmla="*/ 602410 h 1793125"/>
                <a:gd name="connsiteX125" fmla="*/ 16470 w 6098810"/>
                <a:gd name="connsiteY125" fmla="*/ 472317 h 1793125"/>
                <a:gd name="connsiteX126" fmla="*/ 6073947 w 6098810"/>
                <a:gd name="connsiteY126" fmla="*/ 365319 h 1793125"/>
                <a:gd name="connsiteX127" fmla="*/ 6098510 w 6098810"/>
                <a:gd name="connsiteY127" fmla="*/ 379936 h 1793125"/>
                <a:gd name="connsiteX128" fmla="*/ 6094176 w 6098810"/>
                <a:gd name="connsiteY128" fmla="*/ 448637 h 1793125"/>
                <a:gd name="connsiteX129" fmla="*/ 6070576 w 6098810"/>
                <a:gd name="connsiteY129" fmla="*/ 461501 h 1793125"/>
                <a:gd name="connsiteX130" fmla="*/ 5362578 w 6098810"/>
                <a:gd name="connsiteY130" fmla="*/ 461208 h 1793125"/>
                <a:gd name="connsiteX131" fmla="*/ 3756819 w 6098810"/>
                <a:gd name="connsiteY131" fmla="*/ 461501 h 1793125"/>
                <a:gd name="connsiteX132" fmla="*/ 3727439 w 6098810"/>
                <a:gd name="connsiteY132" fmla="*/ 444545 h 1793125"/>
                <a:gd name="connsiteX133" fmla="*/ 3726957 w 6098810"/>
                <a:gd name="connsiteY133" fmla="*/ 380229 h 1793125"/>
                <a:gd name="connsiteX134" fmla="*/ 3750075 w 6098810"/>
                <a:gd name="connsiteY134" fmla="*/ 365904 h 1793125"/>
                <a:gd name="connsiteX135" fmla="*/ 4592930 w 6098810"/>
                <a:gd name="connsiteY135" fmla="*/ 365904 h 1793125"/>
                <a:gd name="connsiteX136" fmla="*/ 4913215 w 6098810"/>
                <a:gd name="connsiteY136" fmla="*/ 365904 h 1793125"/>
                <a:gd name="connsiteX137" fmla="*/ 4913697 w 6098810"/>
                <a:gd name="connsiteY137" fmla="*/ 365611 h 1793125"/>
                <a:gd name="connsiteX138" fmla="*/ 6073947 w 6098810"/>
                <a:gd name="connsiteY138" fmla="*/ 365319 h 1793125"/>
                <a:gd name="connsiteX139" fmla="*/ 2348047 w 6098810"/>
                <a:gd name="connsiteY139" fmla="*/ 365319 h 1793125"/>
                <a:gd name="connsiteX140" fmla="*/ 2370685 w 6098810"/>
                <a:gd name="connsiteY140" fmla="*/ 379352 h 1793125"/>
                <a:gd name="connsiteX141" fmla="*/ 2366350 w 6098810"/>
                <a:gd name="connsiteY141" fmla="*/ 452438 h 1793125"/>
                <a:gd name="connsiteX142" fmla="*/ 2351419 w 6098810"/>
                <a:gd name="connsiteY142" fmla="*/ 461501 h 1793125"/>
                <a:gd name="connsiteX143" fmla="*/ 2339378 w 6098810"/>
                <a:gd name="connsiteY143" fmla="*/ 461501 h 1793125"/>
                <a:gd name="connsiteX144" fmla="*/ 30919 w 6098810"/>
                <a:gd name="connsiteY144" fmla="*/ 461793 h 1793125"/>
                <a:gd name="connsiteX145" fmla="*/ 576 w 6098810"/>
                <a:gd name="connsiteY145" fmla="*/ 443668 h 1793125"/>
                <a:gd name="connsiteX146" fmla="*/ 95 w 6098810"/>
                <a:gd name="connsiteY146" fmla="*/ 379352 h 1793125"/>
                <a:gd name="connsiteX147" fmla="*/ 22731 w 6098810"/>
                <a:gd name="connsiteY147" fmla="*/ 366196 h 1793125"/>
                <a:gd name="connsiteX148" fmla="*/ 1185389 w 6098810"/>
                <a:gd name="connsiteY148" fmla="*/ 366489 h 1793125"/>
                <a:gd name="connsiteX149" fmla="*/ 1185389 w 6098810"/>
                <a:gd name="connsiteY149" fmla="*/ 365611 h 1793125"/>
                <a:gd name="connsiteX150" fmla="*/ 2348047 w 6098810"/>
                <a:gd name="connsiteY150" fmla="*/ 365319 h 1793125"/>
                <a:gd name="connsiteX151" fmla="*/ 3047858 w 6098810"/>
                <a:gd name="connsiteY151" fmla="*/ 157536 h 1793125"/>
                <a:gd name="connsiteX152" fmla="*/ 3058454 w 6098810"/>
                <a:gd name="connsiteY152" fmla="*/ 166306 h 1793125"/>
                <a:gd name="connsiteX153" fmla="*/ 3094095 w 6098810"/>
                <a:gd name="connsiteY153" fmla="*/ 411582 h 1793125"/>
                <a:gd name="connsiteX154" fmla="*/ 3080128 w 6098810"/>
                <a:gd name="connsiteY154" fmla="*/ 420937 h 1793125"/>
                <a:gd name="connsiteX155" fmla="*/ 3044969 w 6098810"/>
                <a:gd name="connsiteY155" fmla="*/ 420645 h 1793125"/>
                <a:gd name="connsiteX156" fmla="*/ 3003066 w 6098810"/>
                <a:gd name="connsiteY156" fmla="*/ 418306 h 1793125"/>
                <a:gd name="connsiteX157" fmla="*/ 3004992 w 6098810"/>
                <a:gd name="connsiteY157" fmla="*/ 393165 h 1793125"/>
                <a:gd name="connsiteX158" fmla="*/ 3034854 w 6098810"/>
                <a:gd name="connsiteY158" fmla="*/ 166598 h 1793125"/>
                <a:gd name="connsiteX159" fmla="*/ 3047858 w 6098810"/>
                <a:gd name="connsiteY159" fmla="*/ 157536 h 1793125"/>
                <a:gd name="connsiteX160" fmla="*/ 3054600 w 6098810"/>
                <a:gd name="connsiteY160" fmla="*/ 34093 h 1793125"/>
                <a:gd name="connsiteX161" fmla="*/ 2875915 w 6098810"/>
                <a:gd name="connsiteY161" fmla="*/ 123843 h 1793125"/>
                <a:gd name="connsiteX162" fmla="*/ 2864838 w 6098810"/>
                <a:gd name="connsiteY162" fmla="*/ 203653 h 1793125"/>
                <a:gd name="connsiteX163" fmla="*/ 2840756 w 6098810"/>
                <a:gd name="connsiteY163" fmla="*/ 436651 h 1793125"/>
                <a:gd name="connsiteX164" fmla="*/ 2860021 w 6098810"/>
                <a:gd name="connsiteY164" fmla="*/ 449222 h 1793125"/>
                <a:gd name="connsiteX165" fmla="*/ 3045449 w 6098810"/>
                <a:gd name="connsiteY165" fmla="*/ 448930 h 1793125"/>
                <a:gd name="connsiteX166" fmla="*/ 3228469 w 6098810"/>
                <a:gd name="connsiteY166" fmla="*/ 449222 h 1793125"/>
                <a:gd name="connsiteX167" fmla="*/ 3251587 w 6098810"/>
                <a:gd name="connsiteY167" fmla="*/ 434020 h 1793125"/>
                <a:gd name="connsiteX168" fmla="*/ 3246770 w 6098810"/>
                <a:gd name="connsiteY168" fmla="*/ 397769 h 1793125"/>
                <a:gd name="connsiteX169" fmla="*/ 3221245 w 6098810"/>
                <a:gd name="connsiteY169" fmla="*/ 161848 h 1793125"/>
                <a:gd name="connsiteX170" fmla="*/ 3199571 w 6098810"/>
                <a:gd name="connsiteY170" fmla="*/ 96947 h 1793125"/>
                <a:gd name="connsiteX171" fmla="*/ 3054600 w 6098810"/>
                <a:gd name="connsiteY171" fmla="*/ 34093 h 1793125"/>
                <a:gd name="connsiteX172" fmla="*/ 3042597 w 6098810"/>
                <a:gd name="connsiteY172" fmla="*/ 140 h 1793125"/>
                <a:gd name="connsiteX173" fmla="*/ 3106617 w 6098810"/>
                <a:gd name="connsiteY173" fmla="*/ 4275 h 1793125"/>
                <a:gd name="connsiteX174" fmla="*/ 3246289 w 6098810"/>
                <a:gd name="connsiteY174" fmla="*/ 82330 h 1793125"/>
                <a:gd name="connsiteX175" fmla="*/ 3264592 w 6098810"/>
                <a:gd name="connsiteY175" fmla="*/ 141968 h 1793125"/>
                <a:gd name="connsiteX176" fmla="*/ 3290600 w 6098810"/>
                <a:gd name="connsiteY176" fmla="*/ 388122 h 1793125"/>
                <a:gd name="connsiteX177" fmla="*/ 3318052 w 6098810"/>
                <a:gd name="connsiteY177" fmla="*/ 635737 h 1793125"/>
                <a:gd name="connsiteX178" fmla="*/ 3338763 w 6098810"/>
                <a:gd name="connsiteY178" fmla="*/ 835407 h 1793125"/>
                <a:gd name="connsiteX179" fmla="*/ 3366216 w 6098810"/>
                <a:gd name="connsiteY179" fmla="*/ 1083022 h 1793125"/>
                <a:gd name="connsiteX180" fmla="*/ 3374885 w 6098810"/>
                <a:gd name="connsiteY180" fmla="*/ 1167509 h 1793125"/>
                <a:gd name="connsiteX181" fmla="*/ 3365252 w 6098810"/>
                <a:gd name="connsiteY181" fmla="*/ 1174233 h 1793125"/>
                <a:gd name="connsiteX182" fmla="*/ 3350804 w 6098810"/>
                <a:gd name="connsiteY182" fmla="*/ 1174233 h 1793125"/>
                <a:gd name="connsiteX183" fmla="*/ 3042560 w 6098810"/>
                <a:gd name="connsiteY183" fmla="*/ 1174233 h 1793125"/>
                <a:gd name="connsiteX184" fmla="*/ 3042078 w 6098810"/>
                <a:gd name="connsiteY184" fmla="*/ 1173648 h 1793125"/>
                <a:gd name="connsiteX185" fmla="*/ 2733834 w 6098810"/>
                <a:gd name="connsiteY185" fmla="*/ 1173940 h 1793125"/>
                <a:gd name="connsiteX186" fmla="*/ 2711679 w 6098810"/>
                <a:gd name="connsiteY186" fmla="*/ 1160785 h 1793125"/>
                <a:gd name="connsiteX187" fmla="*/ 2739614 w 6098810"/>
                <a:gd name="connsiteY187" fmla="*/ 902938 h 1793125"/>
                <a:gd name="connsiteX188" fmla="*/ 2760323 w 6098810"/>
                <a:gd name="connsiteY188" fmla="*/ 695959 h 1793125"/>
                <a:gd name="connsiteX189" fmla="*/ 2787295 w 6098810"/>
                <a:gd name="connsiteY189" fmla="*/ 438112 h 1793125"/>
                <a:gd name="connsiteX190" fmla="*/ 2808487 w 6098810"/>
                <a:gd name="connsiteY190" fmla="*/ 232594 h 1793125"/>
                <a:gd name="connsiteX191" fmla="*/ 2820046 w 6098810"/>
                <a:gd name="connsiteY191" fmla="*/ 121797 h 1793125"/>
                <a:gd name="connsiteX192" fmla="*/ 2884585 w 6098810"/>
                <a:gd name="connsiteY192" fmla="*/ 50172 h 1793125"/>
                <a:gd name="connsiteX193" fmla="*/ 3042597 w 6098810"/>
                <a:gd name="connsiteY193" fmla="*/ 140 h 179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098810" h="1793125">
                  <a:moveTo>
                    <a:pt x="420078" y="1484995"/>
                  </a:moveTo>
                  <a:lnTo>
                    <a:pt x="5680936" y="1491718"/>
                  </a:lnTo>
                  <a:lnTo>
                    <a:pt x="5700201" y="1491718"/>
                  </a:lnTo>
                  <a:cubicBezTo>
                    <a:pt x="5719466" y="1491426"/>
                    <a:pt x="5728135" y="1495227"/>
                    <a:pt x="5727654" y="1508675"/>
                  </a:cubicBezTo>
                  <a:cubicBezTo>
                    <a:pt x="5723318" y="1599594"/>
                    <a:pt x="5720430" y="1690805"/>
                    <a:pt x="5718021" y="1782016"/>
                  </a:cubicBezTo>
                  <a:cubicBezTo>
                    <a:pt x="5717540" y="1791079"/>
                    <a:pt x="5713686" y="1793125"/>
                    <a:pt x="5698756" y="1793125"/>
                  </a:cubicBezTo>
                  <a:lnTo>
                    <a:pt x="5438675" y="1793125"/>
                  </a:lnTo>
                  <a:cubicBezTo>
                    <a:pt x="5425671" y="1793125"/>
                    <a:pt x="5417966" y="1790494"/>
                    <a:pt x="5410741" y="1784648"/>
                  </a:cubicBezTo>
                  <a:lnTo>
                    <a:pt x="5287925" y="1691098"/>
                  </a:lnTo>
                  <a:cubicBezTo>
                    <a:pt x="5275403" y="1681450"/>
                    <a:pt x="5262399" y="1677065"/>
                    <a:pt x="5241688" y="1677065"/>
                  </a:cubicBezTo>
                  <a:lnTo>
                    <a:pt x="811162" y="1679404"/>
                  </a:lnTo>
                  <a:cubicBezTo>
                    <a:pt x="793342" y="1679404"/>
                    <a:pt x="781301" y="1682912"/>
                    <a:pt x="769742" y="1690805"/>
                  </a:cubicBezTo>
                  <a:cubicBezTo>
                    <a:pt x="724469" y="1721794"/>
                    <a:pt x="677750" y="1751905"/>
                    <a:pt x="631995" y="1782601"/>
                  </a:cubicBezTo>
                  <a:cubicBezTo>
                    <a:pt x="624771" y="1787571"/>
                    <a:pt x="618028" y="1790787"/>
                    <a:pt x="605987" y="1790202"/>
                  </a:cubicBezTo>
                  <a:cubicBezTo>
                    <a:pt x="538078" y="1788448"/>
                    <a:pt x="469686" y="1787278"/>
                    <a:pt x="401294" y="1786402"/>
                  </a:cubicBezTo>
                  <a:cubicBezTo>
                    <a:pt x="385400" y="1786109"/>
                    <a:pt x="380103" y="1783770"/>
                    <a:pt x="379620" y="1773538"/>
                  </a:cubicBezTo>
                  <a:cubicBezTo>
                    <a:pt x="376731" y="1683789"/>
                    <a:pt x="372878" y="1594332"/>
                    <a:pt x="368543" y="1504874"/>
                  </a:cubicBezTo>
                  <a:cubicBezTo>
                    <a:pt x="368062" y="1489380"/>
                    <a:pt x="388771" y="1489672"/>
                    <a:pt x="403220" y="1485287"/>
                  </a:cubicBezTo>
                  <a:cubicBezTo>
                    <a:pt x="407555" y="1483825"/>
                    <a:pt x="414298" y="1484995"/>
                    <a:pt x="420078" y="1484995"/>
                  </a:cubicBezTo>
                  <a:close/>
                  <a:moveTo>
                    <a:pt x="852101" y="1188559"/>
                  </a:moveTo>
                  <a:cubicBezTo>
                    <a:pt x="2020538" y="1191482"/>
                    <a:pt x="3189457" y="1194113"/>
                    <a:pt x="4357895" y="1196452"/>
                  </a:cubicBezTo>
                  <a:cubicBezTo>
                    <a:pt x="4690220" y="1197037"/>
                    <a:pt x="5022546" y="1197329"/>
                    <a:pt x="5354871" y="1197329"/>
                  </a:cubicBezTo>
                  <a:cubicBezTo>
                    <a:pt x="5374618" y="1197329"/>
                    <a:pt x="5383768" y="1201422"/>
                    <a:pt x="5391956" y="1211946"/>
                  </a:cubicBezTo>
                  <a:cubicBezTo>
                    <a:pt x="5451679" y="1286494"/>
                    <a:pt x="5512846" y="1360456"/>
                    <a:pt x="5572086" y="1435004"/>
                  </a:cubicBezTo>
                  <a:cubicBezTo>
                    <a:pt x="5583645" y="1449329"/>
                    <a:pt x="5597612" y="1459853"/>
                    <a:pt x="5622658" y="1465700"/>
                  </a:cubicBezTo>
                  <a:cubicBezTo>
                    <a:pt x="5638552" y="1469208"/>
                    <a:pt x="5653482" y="1474763"/>
                    <a:pt x="5668894" y="1479148"/>
                  </a:cubicBezTo>
                  <a:cubicBezTo>
                    <a:pt x="5668894" y="1479733"/>
                    <a:pt x="5668414" y="1480610"/>
                    <a:pt x="5667931" y="1481487"/>
                  </a:cubicBezTo>
                  <a:cubicBezTo>
                    <a:pt x="3923463" y="1479440"/>
                    <a:pt x="2178994" y="1477394"/>
                    <a:pt x="426820" y="1475055"/>
                  </a:cubicBezTo>
                  <a:cubicBezTo>
                    <a:pt x="463905" y="1461900"/>
                    <a:pt x="494730" y="1450790"/>
                    <a:pt x="526036" y="1440267"/>
                  </a:cubicBezTo>
                  <a:cubicBezTo>
                    <a:pt x="541930" y="1435004"/>
                    <a:pt x="553971" y="1428280"/>
                    <a:pt x="564567" y="1419217"/>
                  </a:cubicBezTo>
                  <a:cubicBezTo>
                    <a:pt x="647407" y="1346424"/>
                    <a:pt x="730730" y="1273923"/>
                    <a:pt x="813570" y="1201129"/>
                  </a:cubicBezTo>
                  <a:cubicBezTo>
                    <a:pt x="823684" y="1192359"/>
                    <a:pt x="833799" y="1188559"/>
                    <a:pt x="852101" y="1188559"/>
                  </a:cubicBezTo>
                  <a:close/>
                  <a:moveTo>
                    <a:pt x="4969084" y="959946"/>
                  </a:moveTo>
                  <a:cubicBezTo>
                    <a:pt x="4983051" y="959653"/>
                    <a:pt x="4986423" y="962577"/>
                    <a:pt x="4986423" y="970470"/>
                  </a:cubicBezTo>
                  <a:cubicBezTo>
                    <a:pt x="4991560" y="1004528"/>
                    <a:pt x="5000791" y="1129895"/>
                    <a:pt x="4999908" y="1164294"/>
                  </a:cubicBezTo>
                  <a:cubicBezTo>
                    <a:pt x="5000390" y="1173357"/>
                    <a:pt x="4997982" y="1177157"/>
                    <a:pt x="4981124" y="1176865"/>
                  </a:cubicBezTo>
                  <a:cubicBezTo>
                    <a:pt x="4946447" y="1175988"/>
                    <a:pt x="4912252" y="1175988"/>
                    <a:pt x="4877574" y="1176865"/>
                  </a:cubicBezTo>
                  <a:cubicBezTo>
                    <a:pt x="4862162" y="1177157"/>
                    <a:pt x="4859272" y="1173941"/>
                    <a:pt x="4859272" y="1165464"/>
                  </a:cubicBezTo>
                  <a:cubicBezTo>
                    <a:pt x="4860235" y="1100563"/>
                    <a:pt x="4860717" y="1035955"/>
                    <a:pt x="4860717" y="971055"/>
                  </a:cubicBezTo>
                  <a:cubicBezTo>
                    <a:pt x="4860717" y="963162"/>
                    <a:pt x="4863125" y="959946"/>
                    <a:pt x="4877574" y="960238"/>
                  </a:cubicBezTo>
                  <a:cubicBezTo>
                    <a:pt x="4907917" y="960823"/>
                    <a:pt x="4938742" y="960530"/>
                    <a:pt x="4969084" y="959946"/>
                  </a:cubicBezTo>
                  <a:close/>
                  <a:moveTo>
                    <a:pt x="1182019" y="957900"/>
                  </a:moveTo>
                  <a:cubicBezTo>
                    <a:pt x="1219585" y="958192"/>
                    <a:pt x="1257635" y="958484"/>
                    <a:pt x="1295202" y="957900"/>
                  </a:cubicBezTo>
                  <a:cubicBezTo>
                    <a:pt x="1308688" y="957607"/>
                    <a:pt x="1311096" y="960823"/>
                    <a:pt x="1311096" y="967839"/>
                  </a:cubicBezTo>
                  <a:cubicBezTo>
                    <a:pt x="1310615" y="999997"/>
                    <a:pt x="1311096" y="1032155"/>
                    <a:pt x="1311096" y="1064313"/>
                  </a:cubicBezTo>
                  <a:cubicBezTo>
                    <a:pt x="1313986" y="1064021"/>
                    <a:pt x="1316394" y="1064021"/>
                    <a:pt x="1318803" y="1064021"/>
                  </a:cubicBezTo>
                  <a:cubicBezTo>
                    <a:pt x="1318803" y="1094717"/>
                    <a:pt x="1318321" y="1125413"/>
                    <a:pt x="1319284" y="1156109"/>
                  </a:cubicBezTo>
                  <a:cubicBezTo>
                    <a:pt x="1319765" y="1165171"/>
                    <a:pt x="1315913" y="1167803"/>
                    <a:pt x="1300982" y="1167510"/>
                  </a:cubicBezTo>
                  <a:cubicBezTo>
                    <a:pt x="1264859" y="1166926"/>
                    <a:pt x="1228736" y="1166926"/>
                    <a:pt x="1192614" y="1167510"/>
                  </a:cubicBezTo>
                  <a:cubicBezTo>
                    <a:pt x="1180092" y="1167510"/>
                    <a:pt x="1174312" y="1166341"/>
                    <a:pt x="1173831" y="1157571"/>
                  </a:cubicBezTo>
                  <a:cubicBezTo>
                    <a:pt x="1171904" y="1094424"/>
                    <a:pt x="1169496" y="1030986"/>
                    <a:pt x="1166124" y="967839"/>
                  </a:cubicBezTo>
                  <a:cubicBezTo>
                    <a:pt x="1165643" y="959946"/>
                    <a:pt x="1169496" y="957900"/>
                    <a:pt x="1182019" y="957900"/>
                  </a:cubicBezTo>
                  <a:close/>
                  <a:moveTo>
                    <a:pt x="3390779" y="744781"/>
                  </a:moveTo>
                  <a:cubicBezTo>
                    <a:pt x="3581023" y="744781"/>
                    <a:pt x="3771268" y="744781"/>
                    <a:pt x="3961030" y="744781"/>
                  </a:cubicBezTo>
                  <a:cubicBezTo>
                    <a:pt x="3961994" y="745658"/>
                    <a:pt x="3961994" y="745951"/>
                    <a:pt x="3961994" y="746535"/>
                  </a:cubicBezTo>
                  <a:cubicBezTo>
                    <a:pt x="4155129" y="746535"/>
                    <a:pt x="4348745" y="746828"/>
                    <a:pt x="4541879" y="746243"/>
                  </a:cubicBezTo>
                  <a:cubicBezTo>
                    <a:pt x="4560663" y="746243"/>
                    <a:pt x="4565960" y="749166"/>
                    <a:pt x="4565960" y="760568"/>
                  </a:cubicBezTo>
                  <a:cubicBezTo>
                    <a:pt x="4565960" y="788340"/>
                    <a:pt x="4567887" y="816114"/>
                    <a:pt x="4570295" y="843886"/>
                  </a:cubicBezTo>
                  <a:cubicBezTo>
                    <a:pt x="4571259" y="852657"/>
                    <a:pt x="4566924" y="855287"/>
                    <a:pt x="4552956" y="856749"/>
                  </a:cubicBezTo>
                  <a:cubicBezTo>
                    <a:pt x="4431585" y="868735"/>
                    <a:pt x="4310214" y="881598"/>
                    <a:pt x="4188361" y="893000"/>
                  </a:cubicBezTo>
                  <a:cubicBezTo>
                    <a:pt x="4079031" y="903232"/>
                    <a:pt x="3969700" y="912294"/>
                    <a:pt x="3860369" y="920480"/>
                  </a:cubicBezTo>
                  <a:cubicBezTo>
                    <a:pt x="3765970" y="927789"/>
                    <a:pt x="3671088" y="933636"/>
                    <a:pt x="3576207" y="939482"/>
                  </a:cubicBezTo>
                  <a:cubicBezTo>
                    <a:pt x="3521301" y="942991"/>
                    <a:pt x="3465914" y="944744"/>
                    <a:pt x="3411007" y="948253"/>
                  </a:cubicBezTo>
                  <a:cubicBezTo>
                    <a:pt x="3389334" y="949714"/>
                    <a:pt x="3381147" y="947668"/>
                    <a:pt x="3380183" y="932466"/>
                  </a:cubicBezTo>
                  <a:cubicBezTo>
                    <a:pt x="3375848" y="876044"/>
                    <a:pt x="3368143" y="819914"/>
                    <a:pt x="3362363" y="763491"/>
                  </a:cubicBezTo>
                  <a:cubicBezTo>
                    <a:pt x="3360436" y="744781"/>
                    <a:pt x="3360918" y="744781"/>
                    <a:pt x="3390779" y="744781"/>
                  </a:cubicBezTo>
                  <a:close/>
                  <a:moveTo>
                    <a:pt x="1595257" y="744196"/>
                  </a:moveTo>
                  <a:cubicBezTo>
                    <a:pt x="1779722" y="744489"/>
                    <a:pt x="1964187" y="744489"/>
                    <a:pt x="2148651" y="744489"/>
                  </a:cubicBezTo>
                  <a:cubicBezTo>
                    <a:pt x="2332153" y="744489"/>
                    <a:pt x="2516137" y="744781"/>
                    <a:pt x="2699639" y="744196"/>
                  </a:cubicBezTo>
                  <a:cubicBezTo>
                    <a:pt x="2718422" y="744196"/>
                    <a:pt x="2723720" y="746828"/>
                    <a:pt x="2722276" y="758521"/>
                  </a:cubicBezTo>
                  <a:cubicBezTo>
                    <a:pt x="2715051" y="821083"/>
                    <a:pt x="2708789" y="883645"/>
                    <a:pt x="2703010" y="946499"/>
                  </a:cubicBezTo>
                  <a:cubicBezTo>
                    <a:pt x="2702528" y="952053"/>
                    <a:pt x="2700120" y="953807"/>
                    <a:pt x="2690488" y="953515"/>
                  </a:cubicBezTo>
                  <a:cubicBezTo>
                    <a:pt x="2583084" y="949714"/>
                    <a:pt x="2476643" y="943283"/>
                    <a:pt x="2369720" y="935682"/>
                  </a:cubicBezTo>
                  <a:cubicBezTo>
                    <a:pt x="2241125" y="926327"/>
                    <a:pt x="2113011" y="913756"/>
                    <a:pt x="1984897" y="902355"/>
                  </a:cubicBezTo>
                  <a:cubicBezTo>
                    <a:pt x="1875086" y="892415"/>
                    <a:pt x="1764791" y="883645"/>
                    <a:pt x="1654498" y="874582"/>
                  </a:cubicBezTo>
                  <a:cubicBezTo>
                    <a:pt x="1633307" y="872828"/>
                    <a:pt x="1611633" y="871074"/>
                    <a:pt x="1589960" y="870490"/>
                  </a:cubicBezTo>
                  <a:cubicBezTo>
                    <a:pt x="1575511" y="870197"/>
                    <a:pt x="1573584" y="866981"/>
                    <a:pt x="1573584" y="859088"/>
                  </a:cubicBezTo>
                  <a:cubicBezTo>
                    <a:pt x="1574547" y="824884"/>
                    <a:pt x="1575029" y="790972"/>
                    <a:pt x="1574065" y="756767"/>
                  </a:cubicBezTo>
                  <a:cubicBezTo>
                    <a:pt x="1573584" y="746535"/>
                    <a:pt x="1578400" y="743904"/>
                    <a:pt x="1595257" y="744196"/>
                  </a:cubicBezTo>
                  <a:close/>
                  <a:moveTo>
                    <a:pt x="3049405" y="673116"/>
                  </a:moveTo>
                  <a:cubicBezTo>
                    <a:pt x="2966903" y="673116"/>
                    <a:pt x="2900022" y="739997"/>
                    <a:pt x="2900022" y="822499"/>
                  </a:cubicBezTo>
                  <a:cubicBezTo>
                    <a:pt x="2900022" y="905001"/>
                    <a:pt x="2966903" y="971882"/>
                    <a:pt x="3049405" y="971882"/>
                  </a:cubicBezTo>
                  <a:cubicBezTo>
                    <a:pt x="3131907" y="971882"/>
                    <a:pt x="3198788" y="905001"/>
                    <a:pt x="3198788" y="822499"/>
                  </a:cubicBezTo>
                  <a:cubicBezTo>
                    <a:pt x="3198788" y="739997"/>
                    <a:pt x="3131907" y="673116"/>
                    <a:pt x="3049405" y="673116"/>
                  </a:cubicBezTo>
                  <a:close/>
                  <a:moveTo>
                    <a:pt x="5215679" y="632814"/>
                  </a:moveTo>
                  <a:cubicBezTo>
                    <a:pt x="5235426" y="632814"/>
                    <a:pt x="5241206" y="635445"/>
                    <a:pt x="5240724" y="647723"/>
                  </a:cubicBezTo>
                  <a:cubicBezTo>
                    <a:pt x="5238798" y="731626"/>
                    <a:pt x="5238798" y="815236"/>
                    <a:pt x="5237834" y="899139"/>
                  </a:cubicBezTo>
                  <a:cubicBezTo>
                    <a:pt x="5237353" y="931881"/>
                    <a:pt x="5210381" y="948545"/>
                    <a:pt x="5156920" y="948837"/>
                  </a:cubicBezTo>
                  <a:cubicBezTo>
                    <a:pt x="4993165" y="949714"/>
                    <a:pt x="4829410" y="950591"/>
                    <a:pt x="4665656" y="951468"/>
                  </a:cubicBezTo>
                  <a:cubicBezTo>
                    <a:pt x="4648799" y="951468"/>
                    <a:pt x="4631942" y="950883"/>
                    <a:pt x="4616530" y="946206"/>
                  </a:cubicBezTo>
                  <a:cubicBezTo>
                    <a:pt x="4596301" y="939775"/>
                    <a:pt x="4590040" y="928373"/>
                    <a:pt x="4589077" y="915802"/>
                  </a:cubicBezTo>
                  <a:cubicBezTo>
                    <a:pt x="4585705" y="851194"/>
                    <a:pt x="4582816" y="786294"/>
                    <a:pt x="4579926" y="721686"/>
                  </a:cubicBezTo>
                  <a:lnTo>
                    <a:pt x="4579721" y="720033"/>
                  </a:lnTo>
                  <a:lnTo>
                    <a:pt x="4575892" y="694644"/>
                  </a:lnTo>
                  <a:lnTo>
                    <a:pt x="4576555" y="667895"/>
                  </a:lnTo>
                  <a:lnTo>
                    <a:pt x="4576554" y="667895"/>
                  </a:lnTo>
                  <a:cubicBezTo>
                    <a:pt x="4572701" y="633106"/>
                    <a:pt x="4572701" y="633106"/>
                    <a:pt x="4630497" y="633106"/>
                  </a:cubicBezTo>
                  <a:cubicBezTo>
                    <a:pt x="4825557" y="633106"/>
                    <a:pt x="5020619" y="633398"/>
                    <a:pt x="5215679" y="632814"/>
                  </a:cubicBezTo>
                  <a:close/>
                  <a:moveTo>
                    <a:pt x="1538906" y="632521"/>
                  </a:moveTo>
                  <a:cubicBezTo>
                    <a:pt x="1554318" y="632521"/>
                    <a:pt x="1559134" y="634568"/>
                    <a:pt x="1558653" y="644215"/>
                  </a:cubicBezTo>
                  <a:cubicBezTo>
                    <a:pt x="1557207" y="732211"/>
                    <a:pt x="1557207" y="820499"/>
                    <a:pt x="1556726" y="908494"/>
                  </a:cubicBezTo>
                  <a:cubicBezTo>
                    <a:pt x="1556726" y="935682"/>
                    <a:pt x="1540832" y="945036"/>
                    <a:pt x="1495559" y="945036"/>
                  </a:cubicBezTo>
                  <a:cubicBezTo>
                    <a:pt x="1314465" y="946206"/>
                    <a:pt x="1133372" y="947083"/>
                    <a:pt x="951797" y="948253"/>
                  </a:cubicBezTo>
                  <a:cubicBezTo>
                    <a:pt x="917601" y="948545"/>
                    <a:pt x="900745" y="939190"/>
                    <a:pt x="895928" y="916680"/>
                  </a:cubicBezTo>
                  <a:cubicBezTo>
                    <a:pt x="895446" y="914633"/>
                    <a:pt x="895446" y="917264"/>
                    <a:pt x="895446" y="915218"/>
                  </a:cubicBezTo>
                  <a:cubicBezTo>
                    <a:pt x="893520" y="821960"/>
                    <a:pt x="894483" y="728702"/>
                    <a:pt x="894965" y="635444"/>
                  </a:cubicBezTo>
                  <a:cubicBezTo>
                    <a:pt x="894483" y="635152"/>
                    <a:pt x="895928" y="634275"/>
                    <a:pt x="896892" y="633398"/>
                  </a:cubicBezTo>
                  <a:cubicBezTo>
                    <a:pt x="1020189" y="633106"/>
                    <a:pt x="1143968" y="633106"/>
                    <a:pt x="1267265" y="632813"/>
                  </a:cubicBezTo>
                  <a:cubicBezTo>
                    <a:pt x="1357812" y="632813"/>
                    <a:pt x="1448359" y="633106"/>
                    <a:pt x="1538906" y="632521"/>
                  </a:cubicBezTo>
                  <a:close/>
                  <a:moveTo>
                    <a:pt x="3747186" y="472609"/>
                  </a:moveTo>
                  <a:cubicBezTo>
                    <a:pt x="4523576" y="472901"/>
                    <a:pt x="5299965" y="472901"/>
                    <a:pt x="6078762" y="472901"/>
                  </a:cubicBezTo>
                  <a:cubicBezTo>
                    <a:pt x="6014706" y="517046"/>
                    <a:pt x="5952094" y="560021"/>
                    <a:pt x="5890445" y="603288"/>
                  </a:cubicBezTo>
                  <a:cubicBezTo>
                    <a:pt x="5879367" y="610888"/>
                    <a:pt x="5868290" y="612350"/>
                    <a:pt x="5852878" y="612350"/>
                  </a:cubicBezTo>
                  <a:cubicBezTo>
                    <a:pt x="5238798" y="612058"/>
                    <a:pt x="4624718" y="611765"/>
                    <a:pt x="4010638" y="611473"/>
                  </a:cubicBezTo>
                  <a:cubicBezTo>
                    <a:pt x="3981258" y="611473"/>
                    <a:pt x="3947063" y="616151"/>
                    <a:pt x="3922981" y="609134"/>
                  </a:cubicBezTo>
                  <a:cubicBezTo>
                    <a:pt x="3898900" y="601825"/>
                    <a:pt x="3884451" y="582823"/>
                    <a:pt x="3866630" y="568499"/>
                  </a:cubicBezTo>
                  <a:cubicBezTo>
                    <a:pt x="3826655" y="537510"/>
                    <a:pt x="3787162" y="506229"/>
                    <a:pt x="3747667" y="474948"/>
                  </a:cubicBezTo>
                  <a:cubicBezTo>
                    <a:pt x="3747186" y="474656"/>
                    <a:pt x="3747667" y="474071"/>
                    <a:pt x="3747186" y="472609"/>
                  </a:cubicBezTo>
                  <a:close/>
                  <a:moveTo>
                    <a:pt x="16470" y="472317"/>
                  </a:moveTo>
                  <a:cubicBezTo>
                    <a:pt x="796712" y="472317"/>
                    <a:pt x="1572621" y="472317"/>
                    <a:pt x="2351900" y="472317"/>
                  </a:cubicBezTo>
                  <a:cubicBezTo>
                    <a:pt x="2332153" y="486057"/>
                    <a:pt x="2313852" y="498335"/>
                    <a:pt x="2296031" y="510906"/>
                  </a:cubicBezTo>
                  <a:cubicBezTo>
                    <a:pt x="2250757" y="541895"/>
                    <a:pt x="2205484" y="572883"/>
                    <a:pt x="2161174" y="604164"/>
                  </a:cubicBezTo>
                  <a:cubicBezTo>
                    <a:pt x="2152505" y="610303"/>
                    <a:pt x="2143354" y="612350"/>
                    <a:pt x="2130350" y="612350"/>
                  </a:cubicBezTo>
                  <a:cubicBezTo>
                    <a:pt x="1491707" y="612057"/>
                    <a:pt x="852582" y="611765"/>
                    <a:pt x="213939" y="611765"/>
                  </a:cubicBezTo>
                  <a:cubicBezTo>
                    <a:pt x="199972" y="611765"/>
                    <a:pt x="190821" y="609426"/>
                    <a:pt x="182151" y="602410"/>
                  </a:cubicBezTo>
                  <a:cubicBezTo>
                    <a:pt x="128209" y="559436"/>
                    <a:pt x="73785" y="517045"/>
                    <a:pt x="16470" y="472317"/>
                  </a:cubicBezTo>
                  <a:close/>
                  <a:moveTo>
                    <a:pt x="6073947" y="365319"/>
                  </a:moveTo>
                  <a:cubicBezTo>
                    <a:pt x="6093212" y="365319"/>
                    <a:pt x="6100436" y="367366"/>
                    <a:pt x="6098510" y="379936"/>
                  </a:cubicBezTo>
                  <a:cubicBezTo>
                    <a:pt x="6095139" y="402740"/>
                    <a:pt x="6093694" y="425542"/>
                    <a:pt x="6094176" y="448637"/>
                  </a:cubicBezTo>
                  <a:cubicBezTo>
                    <a:pt x="6094658" y="460332"/>
                    <a:pt x="6087433" y="461793"/>
                    <a:pt x="6070576" y="461501"/>
                  </a:cubicBezTo>
                  <a:cubicBezTo>
                    <a:pt x="5834576" y="461208"/>
                    <a:pt x="5598577" y="461208"/>
                    <a:pt x="5362578" y="461208"/>
                  </a:cubicBezTo>
                  <a:cubicBezTo>
                    <a:pt x="4827485" y="461208"/>
                    <a:pt x="4291910" y="461208"/>
                    <a:pt x="3756819" y="461501"/>
                  </a:cubicBezTo>
                  <a:cubicBezTo>
                    <a:pt x="3734663" y="461501"/>
                    <a:pt x="3725993" y="459162"/>
                    <a:pt x="3727439" y="444545"/>
                  </a:cubicBezTo>
                  <a:cubicBezTo>
                    <a:pt x="3729847" y="423204"/>
                    <a:pt x="3728402" y="401571"/>
                    <a:pt x="3726957" y="380229"/>
                  </a:cubicBezTo>
                  <a:cubicBezTo>
                    <a:pt x="3725993" y="368827"/>
                    <a:pt x="3730810" y="365904"/>
                    <a:pt x="3750075" y="365904"/>
                  </a:cubicBezTo>
                  <a:cubicBezTo>
                    <a:pt x="4030866" y="366196"/>
                    <a:pt x="4311658" y="366196"/>
                    <a:pt x="4592930" y="365904"/>
                  </a:cubicBezTo>
                  <a:cubicBezTo>
                    <a:pt x="4699852" y="365904"/>
                    <a:pt x="4806293" y="365904"/>
                    <a:pt x="4913215" y="365904"/>
                  </a:cubicBezTo>
                  <a:cubicBezTo>
                    <a:pt x="4913697" y="366196"/>
                    <a:pt x="4913697" y="365904"/>
                    <a:pt x="4913697" y="365611"/>
                  </a:cubicBezTo>
                  <a:cubicBezTo>
                    <a:pt x="5300447" y="365611"/>
                    <a:pt x="5687197" y="365611"/>
                    <a:pt x="6073947" y="365319"/>
                  </a:cubicBezTo>
                  <a:close/>
                  <a:moveTo>
                    <a:pt x="2348047" y="365319"/>
                  </a:moveTo>
                  <a:cubicBezTo>
                    <a:pt x="2366831" y="365319"/>
                    <a:pt x="2372129" y="367950"/>
                    <a:pt x="2370685" y="379352"/>
                  </a:cubicBezTo>
                  <a:cubicBezTo>
                    <a:pt x="2367795" y="403617"/>
                    <a:pt x="2367313" y="427881"/>
                    <a:pt x="2366350" y="452438"/>
                  </a:cubicBezTo>
                  <a:cubicBezTo>
                    <a:pt x="2366350" y="459162"/>
                    <a:pt x="2362978" y="462378"/>
                    <a:pt x="2351419" y="461501"/>
                  </a:cubicBezTo>
                  <a:cubicBezTo>
                    <a:pt x="2347566" y="461208"/>
                    <a:pt x="2343231" y="461501"/>
                    <a:pt x="2339378" y="461501"/>
                  </a:cubicBezTo>
                  <a:cubicBezTo>
                    <a:pt x="1569730" y="461501"/>
                    <a:pt x="800084" y="461501"/>
                    <a:pt x="30919" y="461793"/>
                  </a:cubicBezTo>
                  <a:cubicBezTo>
                    <a:pt x="6838" y="461793"/>
                    <a:pt x="-869" y="458577"/>
                    <a:pt x="576" y="443668"/>
                  </a:cubicBezTo>
                  <a:cubicBezTo>
                    <a:pt x="2503" y="422327"/>
                    <a:pt x="2021" y="400693"/>
                    <a:pt x="95" y="379352"/>
                  </a:cubicBezTo>
                  <a:cubicBezTo>
                    <a:pt x="-869" y="367658"/>
                    <a:pt x="5392" y="366196"/>
                    <a:pt x="22731" y="366196"/>
                  </a:cubicBezTo>
                  <a:cubicBezTo>
                    <a:pt x="410445" y="366489"/>
                    <a:pt x="797676" y="366489"/>
                    <a:pt x="1185389" y="366489"/>
                  </a:cubicBezTo>
                  <a:cubicBezTo>
                    <a:pt x="1185389" y="366196"/>
                    <a:pt x="1185389" y="365904"/>
                    <a:pt x="1185389" y="365611"/>
                  </a:cubicBezTo>
                  <a:cubicBezTo>
                    <a:pt x="1573102" y="365611"/>
                    <a:pt x="1960335" y="365611"/>
                    <a:pt x="2348047" y="365319"/>
                  </a:cubicBezTo>
                  <a:close/>
                  <a:moveTo>
                    <a:pt x="3047858" y="157536"/>
                  </a:moveTo>
                  <a:cubicBezTo>
                    <a:pt x="3058936" y="157828"/>
                    <a:pt x="3057973" y="161921"/>
                    <a:pt x="3058454" y="166306"/>
                  </a:cubicBezTo>
                  <a:cubicBezTo>
                    <a:pt x="3070014" y="248162"/>
                    <a:pt x="3081573" y="329726"/>
                    <a:pt x="3094095" y="411582"/>
                  </a:cubicBezTo>
                  <a:cubicBezTo>
                    <a:pt x="3095539" y="420060"/>
                    <a:pt x="3091687" y="421522"/>
                    <a:pt x="3080128" y="420937"/>
                  </a:cubicBezTo>
                  <a:cubicBezTo>
                    <a:pt x="3069050" y="420353"/>
                    <a:pt x="3057973" y="420645"/>
                    <a:pt x="3044969" y="420645"/>
                  </a:cubicBezTo>
                  <a:cubicBezTo>
                    <a:pt x="3031483" y="419475"/>
                    <a:pt x="3011736" y="424738"/>
                    <a:pt x="3003066" y="418306"/>
                  </a:cubicBezTo>
                  <a:cubicBezTo>
                    <a:pt x="2996805" y="413336"/>
                    <a:pt x="3004029" y="401642"/>
                    <a:pt x="3004992" y="393165"/>
                  </a:cubicBezTo>
                  <a:cubicBezTo>
                    <a:pt x="3015106" y="317740"/>
                    <a:pt x="3025222" y="242023"/>
                    <a:pt x="3034854" y="166598"/>
                  </a:cubicBezTo>
                  <a:cubicBezTo>
                    <a:pt x="3035336" y="161336"/>
                    <a:pt x="3035818" y="157243"/>
                    <a:pt x="3047858" y="157536"/>
                  </a:cubicBezTo>
                  <a:close/>
                  <a:moveTo>
                    <a:pt x="3054600" y="34093"/>
                  </a:moveTo>
                  <a:cubicBezTo>
                    <a:pt x="2978984" y="34678"/>
                    <a:pt x="2894216" y="76776"/>
                    <a:pt x="2875915" y="123843"/>
                  </a:cubicBezTo>
                  <a:cubicBezTo>
                    <a:pt x="2865801" y="149861"/>
                    <a:pt x="2867727" y="177049"/>
                    <a:pt x="2864838" y="203653"/>
                  </a:cubicBezTo>
                  <a:cubicBezTo>
                    <a:pt x="2857131" y="281417"/>
                    <a:pt x="2849425" y="358888"/>
                    <a:pt x="2840756" y="436651"/>
                  </a:cubicBezTo>
                  <a:cubicBezTo>
                    <a:pt x="2839311" y="446298"/>
                    <a:pt x="2844127" y="449222"/>
                    <a:pt x="2860021" y="449222"/>
                  </a:cubicBezTo>
                  <a:cubicBezTo>
                    <a:pt x="2922151" y="448637"/>
                    <a:pt x="2983801" y="448930"/>
                    <a:pt x="3045449" y="448930"/>
                  </a:cubicBezTo>
                  <a:cubicBezTo>
                    <a:pt x="3106617" y="448930"/>
                    <a:pt x="3167302" y="448345"/>
                    <a:pt x="3228469" y="449222"/>
                  </a:cubicBezTo>
                  <a:cubicBezTo>
                    <a:pt x="3248697" y="449514"/>
                    <a:pt x="3253514" y="445129"/>
                    <a:pt x="3251587" y="434020"/>
                  </a:cubicBezTo>
                  <a:cubicBezTo>
                    <a:pt x="3249179" y="422034"/>
                    <a:pt x="3248216" y="410047"/>
                    <a:pt x="3246770" y="397769"/>
                  </a:cubicBezTo>
                  <a:cubicBezTo>
                    <a:pt x="3238583" y="319129"/>
                    <a:pt x="3230395" y="240489"/>
                    <a:pt x="3221245" y="161848"/>
                  </a:cubicBezTo>
                  <a:cubicBezTo>
                    <a:pt x="3218836" y="139630"/>
                    <a:pt x="3217392" y="117704"/>
                    <a:pt x="3199571" y="96947"/>
                  </a:cubicBezTo>
                  <a:cubicBezTo>
                    <a:pt x="3168746" y="60696"/>
                    <a:pt x="3127807" y="33801"/>
                    <a:pt x="3054600" y="34093"/>
                  </a:cubicBezTo>
                  <a:close/>
                  <a:moveTo>
                    <a:pt x="3042597" y="140"/>
                  </a:moveTo>
                  <a:cubicBezTo>
                    <a:pt x="3062908" y="-458"/>
                    <a:pt x="3084221" y="839"/>
                    <a:pt x="3106617" y="4275"/>
                  </a:cubicBezTo>
                  <a:cubicBezTo>
                    <a:pt x="3175972" y="14799"/>
                    <a:pt x="3216428" y="45203"/>
                    <a:pt x="3246289" y="82330"/>
                  </a:cubicBezTo>
                  <a:cubicBezTo>
                    <a:pt x="3261701" y="101332"/>
                    <a:pt x="3262184" y="121797"/>
                    <a:pt x="3264592" y="141968"/>
                  </a:cubicBezTo>
                  <a:cubicBezTo>
                    <a:pt x="3273742" y="224117"/>
                    <a:pt x="3281448" y="306265"/>
                    <a:pt x="3290600" y="388122"/>
                  </a:cubicBezTo>
                  <a:cubicBezTo>
                    <a:pt x="3299269" y="470562"/>
                    <a:pt x="3308902" y="553295"/>
                    <a:pt x="3318052" y="635737"/>
                  </a:cubicBezTo>
                  <a:cubicBezTo>
                    <a:pt x="3325277" y="702391"/>
                    <a:pt x="3331538" y="768752"/>
                    <a:pt x="3338763" y="835407"/>
                  </a:cubicBezTo>
                  <a:cubicBezTo>
                    <a:pt x="3347432" y="917848"/>
                    <a:pt x="3357064" y="1000581"/>
                    <a:pt x="3366216" y="1083022"/>
                  </a:cubicBezTo>
                  <a:cubicBezTo>
                    <a:pt x="3369106" y="1111086"/>
                    <a:pt x="3371514" y="1139444"/>
                    <a:pt x="3374885" y="1167509"/>
                  </a:cubicBezTo>
                  <a:cubicBezTo>
                    <a:pt x="3375367" y="1172771"/>
                    <a:pt x="3373440" y="1174525"/>
                    <a:pt x="3365252" y="1174233"/>
                  </a:cubicBezTo>
                  <a:cubicBezTo>
                    <a:pt x="3360436" y="1173940"/>
                    <a:pt x="3355620" y="1174233"/>
                    <a:pt x="3350804" y="1174233"/>
                  </a:cubicBezTo>
                  <a:cubicBezTo>
                    <a:pt x="3248216" y="1174233"/>
                    <a:pt x="3145147" y="1174233"/>
                    <a:pt x="3042560" y="1174233"/>
                  </a:cubicBezTo>
                  <a:cubicBezTo>
                    <a:pt x="3042078" y="1173940"/>
                    <a:pt x="3042078" y="1173648"/>
                    <a:pt x="3042078" y="1173648"/>
                  </a:cubicBezTo>
                  <a:cubicBezTo>
                    <a:pt x="2939490" y="1173648"/>
                    <a:pt x="2836421" y="1173356"/>
                    <a:pt x="2733834" y="1173940"/>
                  </a:cubicBezTo>
                  <a:cubicBezTo>
                    <a:pt x="2716977" y="1173940"/>
                    <a:pt x="2710234" y="1172479"/>
                    <a:pt x="2711679" y="1160785"/>
                  </a:cubicBezTo>
                  <a:cubicBezTo>
                    <a:pt x="2721311" y="1074836"/>
                    <a:pt x="2730462" y="988887"/>
                    <a:pt x="2739614" y="902938"/>
                  </a:cubicBezTo>
                  <a:cubicBezTo>
                    <a:pt x="2746838" y="833945"/>
                    <a:pt x="2753581" y="764952"/>
                    <a:pt x="2760323" y="695959"/>
                  </a:cubicBezTo>
                  <a:cubicBezTo>
                    <a:pt x="2768993" y="610010"/>
                    <a:pt x="2778626" y="524061"/>
                    <a:pt x="2787295" y="438112"/>
                  </a:cubicBezTo>
                  <a:cubicBezTo>
                    <a:pt x="2794519" y="369704"/>
                    <a:pt x="2801262" y="301003"/>
                    <a:pt x="2808487" y="232594"/>
                  </a:cubicBezTo>
                  <a:cubicBezTo>
                    <a:pt x="2812339" y="195759"/>
                    <a:pt x="2813785" y="158632"/>
                    <a:pt x="2820046" y="121797"/>
                  </a:cubicBezTo>
                  <a:cubicBezTo>
                    <a:pt x="2825343" y="93439"/>
                    <a:pt x="2853278" y="70344"/>
                    <a:pt x="2884585" y="50172"/>
                  </a:cubicBezTo>
                  <a:cubicBezTo>
                    <a:pt x="2929738" y="20792"/>
                    <a:pt x="2981664" y="1935"/>
                    <a:pt x="3042597" y="140"/>
                  </a:cubicBezTo>
                  <a:close/>
                </a:path>
              </a:pathLst>
            </a:custGeom>
            <a:solidFill>
              <a:schemeClr val="accent1"/>
            </a:solidFill>
            <a:ln w="5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54B7F8-6403-419A-8794-D1E60DB72224}"/>
              </a:ext>
            </a:extLst>
          </p:cNvPr>
          <p:cNvSpPr txBox="1"/>
          <p:nvPr/>
        </p:nvSpPr>
        <p:spPr>
          <a:xfrm>
            <a:off x="1111759" y="1605058"/>
            <a:ext cx="4039663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A7F6D5-1485-4477-AC8C-5670A08CE6D2}"/>
              </a:ext>
            </a:extLst>
          </p:cNvPr>
          <p:cNvSpPr txBox="1"/>
          <p:nvPr/>
        </p:nvSpPr>
        <p:spPr>
          <a:xfrm>
            <a:off x="1111759" y="2303465"/>
            <a:ext cx="4039663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C90653-644B-4D3A-BCE5-AC668F90F0F6}"/>
              </a:ext>
            </a:extLst>
          </p:cNvPr>
          <p:cNvSpPr txBox="1"/>
          <p:nvPr/>
        </p:nvSpPr>
        <p:spPr>
          <a:xfrm>
            <a:off x="1111759" y="3001872"/>
            <a:ext cx="4039663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9153DD8-DF03-44AF-B7AB-C96EF42E900A}"/>
              </a:ext>
            </a:extLst>
          </p:cNvPr>
          <p:cNvSpPr/>
          <p:nvPr/>
        </p:nvSpPr>
        <p:spPr>
          <a:xfrm>
            <a:off x="786759" y="1285212"/>
            <a:ext cx="289426" cy="289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EA2DB15-B1BC-4893-AD29-66C81E45A78D}"/>
              </a:ext>
            </a:extLst>
          </p:cNvPr>
          <p:cNvSpPr/>
          <p:nvPr/>
        </p:nvSpPr>
        <p:spPr>
          <a:xfrm>
            <a:off x="789512" y="1823463"/>
            <a:ext cx="289426" cy="289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E48914-DCCF-4CFE-9F28-6C7FE0ACA277}"/>
              </a:ext>
            </a:extLst>
          </p:cNvPr>
          <p:cNvSpPr/>
          <p:nvPr/>
        </p:nvSpPr>
        <p:spPr>
          <a:xfrm>
            <a:off x="791015" y="2343756"/>
            <a:ext cx="289426" cy="289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B8CEEE-CF53-49AE-A861-F1BAAE649D70}"/>
              </a:ext>
            </a:extLst>
          </p:cNvPr>
          <p:cNvSpPr txBox="1"/>
          <p:nvPr/>
        </p:nvSpPr>
        <p:spPr>
          <a:xfrm>
            <a:off x="7906080" y="3911544"/>
            <a:ext cx="3698171" cy="17081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lvl="0" algn="ctr" defTabSz="914377"/>
            <a:r>
              <a:rPr lang="pl-PL" sz="1500" dirty="0">
                <a:solidFill>
                  <a:prstClr val="black"/>
                </a:solidFill>
              </a:rPr>
              <a:t>Do oceny stopnia otyłości oraz przedstawienia rozkładu danych antropometrycznych wykorzystuje się: siatki centylowe i tzw. wskaźnik masy ciała BMI. Pediatrzy rzadziej posługują się </a:t>
            </a:r>
            <a:r>
              <a:rPr lang="pl-PL" sz="1500" dirty="0" err="1">
                <a:solidFill>
                  <a:prstClr val="black"/>
                </a:solidFill>
              </a:rPr>
              <a:t>fałdomierzami</a:t>
            </a:r>
            <a:r>
              <a:rPr lang="pl-PL" sz="1500" dirty="0">
                <a:solidFill>
                  <a:prstClr val="black"/>
                </a:solidFill>
              </a:rPr>
              <a:t>, które służą do oceny grubości tkanki podskórnej</a:t>
            </a:r>
            <a:r>
              <a:rPr lang="pl-PL" sz="15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FB6B38-1FE4-4F05-8E28-6393A1F12C38}"/>
              </a:ext>
            </a:extLst>
          </p:cNvPr>
          <p:cNvSpPr txBox="1"/>
          <p:nvPr/>
        </p:nvSpPr>
        <p:spPr>
          <a:xfrm>
            <a:off x="9191620" y="5842173"/>
            <a:ext cx="117236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0DDC97-CEC9-4E70-B010-4D9CA87D1005}"/>
              </a:ext>
            </a:extLst>
          </p:cNvPr>
          <p:cNvSpPr txBox="1"/>
          <p:nvPr/>
        </p:nvSpPr>
        <p:spPr>
          <a:xfrm>
            <a:off x="7906080" y="5842173"/>
            <a:ext cx="11723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1400" b="1" dirty="0">
              <a:solidFill>
                <a:schemeClr val="bg1"/>
              </a:solidFill>
              <a:ea typeface="Adobe Song Std L" panose="02020300000000000000" pitchFamily="18" charset="-128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9F1B3C-3851-4ED4-9208-A29F2701CE6B}"/>
              </a:ext>
            </a:extLst>
          </p:cNvPr>
          <p:cNvSpPr txBox="1"/>
          <p:nvPr/>
        </p:nvSpPr>
        <p:spPr>
          <a:xfrm>
            <a:off x="10477160" y="5842173"/>
            <a:ext cx="11723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0" name="Obraz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48" y="2243581"/>
            <a:ext cx="3945378" cy="1371043"/>
          </a:xfrm>
          <a:prstGeom prst="rect">
            <a:avLst/>
          </a:prstGeom>
          <a:solidFill>
            <a:schemeClr val="accent1">
              <a:alpha val="48000"/>
            </a:schemeClr>
          </a:solidFill>
          <a:ln w="63500">
            <a:solidFill>
              <a:schemeClr val="accent1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8194674" y="1275629"/>
            <a:ext cx="31662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/>
            <a:r>
              <a:rPr lang="pl-PL" sz="1500" dirty="0">
                <a:solidFill>
                  <a:prstClr val="black"/>
                </a:solidFill>
              </a:rPr>
              <a:t> Wskaźnik BMI (Body Mass Index) </a:t>
            </a:r>
            <a:endParaRPr lang="pl-PL" sz="1500" dirty="0" smtClean="0">
              <a:solidFill>
                <a:prstClr val="black"/>
              </a:solidFill>
            </a:endParaRPr>
          </a:p>
          <a:p>
            <a:pPr lvl="0" algn="ctr" defTabSz="914377"/>
            <a:r>
              <a:rPr lang="pl-PL" sz="1500" dirty="0" smtClean="0">
                <a:solidFill>
                  <a:prstClr val="black"/>
                </a:solidFill>
              </a:rPr>
              <a:t>oblicza </a:t>
            </a:r>
            <a:r>
              <a:rPr lang="pl-PL" sz="1500" dirty="0">
                <a:solidFill>
                  <a:prstClr val="black"/>
                </a:solidFill>
              </a:rPr>
              <a:t>się według wzoru: </a:t>
            </a:r>
            <a:endParaRPr lang="ko-KR" altLang="en-US" sz="15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60416"/>
              </p:ext>
            </p:extLst>
          </p:nvPr>
        </p:nvGraphicFramePr>
        <p:xfrm>
          <a:off x="1218763" y="1288723"/>
          <a:ext cx="4337996" cy="365760"/>
        </p:xfrm>
        <a:graphic>
          <a:graphicData uri="http://schemas.openxmlformats.org/drawingml/2006/table">
            <a:tbl>
              <a:tblPr/>
              <a:tblGrid>
                <a:gridCol w="2168998">
                  <a:extLst>
                    <a:ext uri="{9D8B030D-6E8A-4147-A177-3AD203B41FA5}">
                      <a16:colId xmlns:a16="http://schemas.microsoft.com/office/drawing/2014/main" val="1516136462"/>
                    </a:ext>
                  </a:extLst>
                </a:gridCol>
                <a:gridCol w="2168998">
                  <a:extLst>
                    <a:ext uri="{9D8B030D-6E8A-4147-A177-3AD203B41FA5}">
                      <a16:colId xmlns:a16="http://schemas.microsoft.com/office/drawing/2014/main" val="869324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BMI &lt; 18,5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niedowaga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214774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64177"/>
              </p:ext>
            </p:extLst>
          </p:nvPr>
        </p:nvGraphicFramePr>
        <p:xfrm>
          <a:off x="1111759" y="1796094"/>
          <a:ext cx="4445000" cy="365760"/>
        </p:xfrm>
        <a:graphic>
          <a:graphicData uri="http://schemas.openxmlformats.org/drawingml/2006/table">
            <a:tbl>
              <a:tblPr/>
              <a:tblGrid>
                <a:gridCol w="2222500">
                  <a:extLst>
                    <a:ext uri="{9D8B030D-6E8A-4147-A177-3AD203B41FA5}">
                      <a16:colId xmlns:a16="http://schemas.microsoft.com/office/drawing/2014/main" val="2072144019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1682786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18,5 ≤ BMI ≤ 24,9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waga </a:t>
                      </a:r>
                      <a:r>
                        <a:rPr lang="pl-PL" dirty="0"/>
                        <a:t>prawidłowa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848201"/>
                  </a:ext>
                </a:extLst>
              </a:tr>
            </a:tbl>
          </a:graphicData>
        </a:graphic>
      </p:graphicFrame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16810"/>
              </p:ext>
            </p:extLst>
          </p:nvPr>
        </p:nvGraphicFramePr>
        <p:xfrm>
          <a:off x="1142463" y="2305589"/>
          <a:ext cx="4414296" cy="365760"/>
        </p:xfrm>
        <a:graphic>
          <a:graphicData uri="http://schemas.openxmlformats.org/drawingml/2006/table">
            <a:tbl>
              <a:tblPr/>
              <a:tblGrid>
                <a:gridCol w="2207148">
                  <a:extLst>
                    <a:ext uri="{9D8B030D-6E8A-4147-A177-3AD203B41FA5}">
                      <a16:colId xmlns:a16="http://schemas.microsoft.com/office/drawing/2014/main" val="209508153"/>
                    </a:ext>
                  </a:extLst>
                </a:gridCol>
                <a:gridCol w="2207148">
                  <a:extLst>
                    <a:ext uri="{9D8B030D-6E8A-4147-A177-3AD203B41FA5}">
                      <a16:colId xmlns:a16="http://schemas.microsoft.com/office/drawing/2014/main" val="4081351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25 ≤ BMI ≤ 29,9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nadwaga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624695"/>
                  </a:ext>
                </a:extLst>
              </a:tr>
            </a:tbl>
          </a:graphicData>
        </a:graphic>
      </p:graphicFrame>
      <p:pic>
        <p:nvPicPr>
          <p:cNvPr id="43" name="Obraz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12" y="2872596"/>
            <a:ext cx="292633" cy="292633"/>
          </a:xfrm>
          <a:prstGeom prst="rect">
            <a:avLst/>
          </a:prstGeom>
        </p:spPr>
      </p:pic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93246"/>
              </p:ext>
            </p:extLst>
          </p:nvPr>
        </p:nvGraphicFramePr>
        <p:xfrm>
          <a:off x="1218598" y="2791946"/>
          <a:ext cx="4338162" cy="365760"/>
        </p:xfrm>
        <a:graphic>
          <a:graphicData uri="http://schemas.openxmlformats.org/drawingml/2006/table">
            <a:tbl>
              <a:tblPr/>
              <a:tblGrid>
                <a:gridCol w="2169081">
                  <a:extLst>
                    <a:ext uri="{9D8B030D-6E8A-4147-A177-3AD203B41FA5}">
                      <a16:colId xmlns:a16="http://schemas.microsoft.com/office/drawing/2014/main" val="69432640"/>
                    </a:ext>
                  </a:extLst>
                </a:gridCol>
                <a:gridCol w="2169081">
                  <a:extLst>
                    <a:ext uri="{9D8B030D-6E8A-4147-A177-3AD203B41FA5}">
                      <a16:colId xmlns:a16="http://schemas.microsoft.com/office/drawing/2014/main" val="2768243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/>
                        <a:t>BMI &gt; 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otyłość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606393"/>
                  </a:ext>
                </a:extLst>
              </a:tr>
            </a:tbl>
          </a:graphicData>
        </a:graphic>
      </p:graphicFrame>
      <p:sp>
        <p:nvSpPr>
          <p:cNvPr id="54" name="Prostokąt 53"/>
          <p:cNvSpPr/>
          <p:nvPr/>
        </p:nvSpPr>
        <p:spPr>
          <a:xfrm>
            <a:off x="0" y="0"/>
            <a:ext cx="12192000" cy="248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0" y="6604427"/>
            <a:ext cx="12192000" cy="248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2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D4A4E6D-0F1C-4C20-BA67-B8C29EA70731}"/>
              </a:ext>
            </a:extLst>
          </p:cNvPr>
          <p:cNvSpPr/>
          <p:nvPr/>
        </p:nvSpPr>
        <p:spPr>
          <a:xfrm>
            <a:off x="4023360" y="0"/>
            <a:ext cx="8168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F634F13-1C11-4A7E-8445-53B540766C12}"/>
              </a:ext>
            </a:extLst>
          </p:cNvPr>
          <p:cNvSpPr/>
          <p:nvPr/>
        </p:nvSpPr>
        <p:spPr>
          <a:xfrm flipV="1">
            <a:off x="8046719" y="0"/>
            <a:ext cx="4145281" cy="6857998"/>
          </a:xfrm>
          <a:custGeom>
            <a:avLst/>
            <a:gdLst>
              <a:gd name="connsiteX0" fmla="*/ 124829 w 4145281"/>
              <a:gd name="connsiteY0" fmla="*/ 206518 h 6857998"/>
              <a:gd name="connsiteX1" fmla="*/ 0 w 4145281"/>
              <a:gd name="connsiteY1" fmla="*/ 0 h 6857998"/>
              <a:gd name="connsiteX2" fmla="*/ 0 w 4145281"/>
              <a:gd name="connsiteY2" fmla="*/ 198008 h 6857998"/>
              <a:gd name="connsiteX3" fmla="*/ 1298447 w 4145281"/>
              <a:gd name="connsiteY3" fmla="*/ 2547843 h 6857998"/>
              <a:gd name="connsiteX4" fmla="*/ 1298569 w 4145281"/>
              <a:gd name="connsiteY4" fmla="*/ 2545585 h 6857998"/>
              <a:gd name="connsiteX5" fmla="*/ 1298343 w 4145281"/>
              <a:gd name="connsiteY5" fmla="*/ 2544329 h 6857998"/>
              <a:gd name="connsiteX6" fmla="*/ 1298447 w 4145281"/>
              <a:gd name="connsiteY6" fmla="*/ 2547843 h 6857998"/>
              <a:gd name="connsiteX7" fmla="*/ 0 w 4145281"/>
              <a:gd name="connsiteY7" fmla="*/ 6857998 h 6857998"/>
              <a:gd name="connsiteX8" fmla="*/ 4145281 w 4145281"/>
              <a:gd name="connsiteY8" fmla="*/ 6857998 h 6857998"/>
              <a:gd name="connsiteX9" fmla="*/ 2761730 w 4145281"/>
              <a:gd name="connsiteY9" fmla="*/ 4569036 h 6857998"/>
              <a:gd name="connsiteX10" fmla="*/ 2761749 w 4145281"/>
              <a:gd name="connsiteY10" fmla="*/ 4569199 h 6857998"/>
              <a:gd name="connsiteX11" fmla="*/ 2789823 w 4145281"/>
              <a:gd name="connsiteY11" fmla="*/ 4697328 h 6857998"/>
              <a:gd name="connsiteX12" fmla="*/ 2799180 w 4145281"/>
              <a:gd name="connsiteY12" fmla="*/ 4852090 h 6857998"/>
              <a:gd name="connsiteX13" fmla="*/ 2707042 w 4145281"/>
              <a:gd name="connsiteY13" fmla="*/ 5337254 h 6857998"/>
              <a:gd name="connsiteX14" fmla="*/ 2574595 w 4145281"/>
              <a:gd name="connsiteY14" fmla="*/ 5862006 h 6857998"/>
              <a:gd name="connsiteX15" fmla="*/ 2573154 w 4145281"/>
              <a:gd name="connsiteY15" fmla="*/ 5957023 h 6857998"/>
              <a:gd name="connsiteX16" fmla="*/ 2591871 w 4145281"/>
              <a:gd name="connsiteY16" fmla="*/ 6264389 h 6857998"/>
              <a:gd name="connsiteX17" fmla="*/ 2592589 w 4145281"/>
              <a:gd name="connsiteY17" fmla="*/ 6460181 h 6857998"/>
              <a:gd name="connsiteX18" fmla="*/ 2594030 w 4145281"/>
              <a:gd name="connsiteY18" fmla="*/ 6565276 h 6857998"/>
              <a:gd name="connsiteX19" fmla="*/ 2569555 w 4145281"/>
              <a:gd name="connsiteY19" fmla="*/ 6596229 h 6857998"/>
              <a:gd name="connsiteX20" fmla="*/ 2529966 w 4145281"/>
              <a:gd name="connsiteY20" fmla="*/ 6561677 h 6857998"/>
              <a:gd name="connsiteX21" fmla="*/ 2490375 w 4145281"/>
              <a:gd name="connsiteY21" fmla="*/ 6325573 h 6857998"/>
              <a:gd name="connsiteX22" fmla="*/ 2484616 w 4145281"/>
              <a:gd name="connsiteY22" fmla="*/ 6367324 h 6857998"/>
              <a:gd name="connsiteX23" fmla="*/ 2451504 w 4145281"/>
              <a:gd name="connsiteY23" fmla="*/ 6651654 h 6857998"/>
              <a:gd name="connsiteX24" fmla="*/ 2397517 w 4145281"/>
              <a:gd name="connsiteY24" fmla="*/ 6712840 h 6857998"/>
              <a:gd name="connsiteX25" fmla="*/ 2362966 w 4145281"/>
              <a:gd name="connsiteY25" fmla="*/ 6654535 h 6857998"/>
              <a:gd name="connsiteX26" fmla="*/ 2373763 w 4145281"/>
              <a:gd name="connsiteY26" fmla="*/ 6522807 h 6857998"/>
              <a:gd name="connsiteX27" fmla="*/ 2372324 w 4145281"/>
              <a:gd name="connsiteY27" fmla="*/ 6452984 h 6857998"/>
              <a:gd name="connsiteX28" fmla="*/ 2360086 w 4145281"/>
              <a:gd name="connsiteY28" fmla="*/ 6494014 h 6857998"/>
              <a:gd name="connsiteX29" fmla="*/ 2329134 w 4145281"/>
              <a:gd name="connsiteY29" fmla="*/ 6680449 h 6857998"/>
              <a:gd name="connsiteX30" fmla="*/ 2274426 w 4145281"/>
              <a:gd name="connsiteY30" fmla="*/ 6743793 h 6857998"/>
              <a:gd name="connsiteX31" fmla="*/ 2244913 w 4145281"/>
              <a:gd name="connsiteY31" fmla="*/ 6674690 h 6857998"/>
              <a:gd name="connsiteX32" fmla="*/ 2252113 w 4145281"/>
              <a:gd name="connsiteY32" fmla="*/ 6527845 h 6857998"/>
              <a:gd name="connsiteX33" fmla="*/ 2234117 w 4145281"/>
              <a:gd name="connsiteY33" fmla="*/ 6660293 h 6857998"/>
              <a:gd name="connsiteX34" fmla="*/ 2206763 w 4145281"/>
              <a:gd name="connsiteY34" fmla="*/ 6689086 h 6857998"/>
              <a:gd name="connsiteX35" fmla="*/ 2172212 w 4145281"/>
              <a:gd name="connsiteY35" fmla="*/ 6668932 h 6857998"/>
              <a:gd name="connsiteX36" fmla="*/ 2160695 w 4145281"/>
              <a:gd name="connsiteY36" fmla="*/ 6622143 h 6857998"/>
              <a:gd name="connsiteX37" fmla="*/ 2186609 w 4145281"/>
              <a:gd name="connsiteY37" fmla="*/ 6206083 h 6857998"/>
              <a:gd name="connsiteX38" fmla="*/ 2178691 w 4145281"/>
              <a:gd name="connsiteY38" fmla="*/ 6156416 h 6857998"/>
              <a:gd name="connsiteX39" fmla="*/ 2149178 w 4145281"/>
              <a:gd name="connsiteY39" fmla="*/ 6188087 h 6857998"/>
              <a:gd name="connsiteX40" fmla="*/ 2058478 w 4145281"/>
              <a:gd name="connsiteY40" fmla="*/ 6326294 h 6857998"/>
              <a:gd name="connsiteX41" fmla="*/ 1988657 w 4145281"/>
              <a:gd name="connsiteY41" fmla="*/ 6339971 h 6857998"/>
              <a:gd name="connsiteX42" fmla="*/ 2012410 w 4145281"/>
              <a:gd name="connsiteY42" fmla="*/ 6265828 h 6857998"/>
              <a:gd name="connsiteX43" fmla="*/ 2125423 w 4145281"/>
              <a:gd name="connsiteY43" fmla="*/ 5995893 h 6857998"/>
              <a:gd name="connsiteX44" fmla="*/ 2234837 w 4145281"/>
              <a:gd name="connsiteY44" fmla="*/ 5900877 h 6857998"/>
              <a:gd name="connsiteX45" fmla="*/ 2280905 w 4145281"/>
              <a:gd name="connsiteY45" fmla="*/ 5814498 h 6857998"/>
              <a:gd name="connsiteX46" fmla="*/ 2311858 w 4145281"/>
              <a:gd name="connsiteY46" fmla="*/ 5403477 h 6857998"/>
              <a:gd name="connsiteX47" fmla="*/ 2298181 w 4145281"/>
              <a:gd name="connsiteY47" fmla="*/ 4885202 h 6857998"/>
              <a:gd name="connsiteX48" fmla="*/ 2309698 w 4145281"/>
              <a:gd name="connsiteY48" fmla="*/ 4631824 h 6857998"/>
              <a:gd name="connsiteX49" fmla="*/ 2299620 w 4145281"/>
              <a:gd name="connsiteY49" fmla="*/ 4577117 h 6857998"/>
              <a:gd name="connsiteX50" fmla="*/ 2273708 w 4145281"/>
              <a:gd name="connsiteY50" fmla="*/ 4599431 h 6857998"/>
              <a:gd name="connsiteX51" fmla="*/ 2139820 w 4145281"/>
              <a:gd name="connsiteY51" fmla="*/ 4687250 h 6857998"/>
              <a:gd name="connsiteX52" fmla="*/ 2026087 w 4145281"/>
              <a:gd name="connsiteY52" fmla="*/ 4740518 h 6857998"/>
              <a:gd name="connsiteX53" fmla="*/ 1903716 w 4145281"/>
              <a:gd name="connsiteY53" fmla="*/ 4776508 h 6857998"/>
              <a:gd name="connsiteX54" fmla="*/ 1778467 w 4145281"/>
              <a:gd name="connsiteY54" fmla="*/ 4745556 h 6857998"/>
              <a:gd name="connsiteX55" fmla="*/ 1597791 w 4145281"/>
              <a:gd name="connsiteY55" fmla="*/ 4677174 h 6857998"/>
              <a:gd name="connsiteX56" fmla="*/ 1451666 w 4145281"/>
              <a:gd name="connsiteY56" fmla="*/ 4495777 h 6857998"/>
              <a:gd name="connsiteX57" fmla="*/ 1350170 w 4145281"/>
              <a:gd name="connsiteY57" fmla="*/ 4292066 h 6857998"/>
              <a:gd name="connsiteX58" fmla="*/ 1291864 w 4145281"/>
              <a:gd name="connsiteY58" fmla="*/ 4212886 h 6857998"/>
              <a:gd name="connsiteX59" fmla="*/ 1245075 w 4145281"/>
              <a:gd name="connsiteY59" fmla="*/ 4303584 h 6857998"/>
              <a:gd name="connsiteX60" fmla="*/ 1241476 w 4145281"/>
              <a:gd name="connsiteY60" fmla="*/ 4274791 h 6857998"/>
              <a:gd name="connsiteX61" fmla="*/ 1189649 w 4145281"/>
              <a:gd name="connsiteY61" fmla="*/ 4274791 h 6857998"/>
              <a:gd name="connsiteX62" fmla="*/ 1226360 w 4145281"/>
              <a:gd name="connsiteY62" fmla="*/ 4248156 h 6857998"/>
              <a:gd name="connsiteX63" fmla="*/ 1241476 w 4145281"/>
              <a:gd name="connsiteY63" fmla="*/ 4182652 h 6857998"/>
              <a:gd name="connsiteX64" fmla="*/ 1214843 w 4145281"/>
              <a:gd name="connsiteY64" fmla="*/ 4164656 h 6857998"/>
              <a:gd name="connsiteX65" fmla="*/ 1096071 w 4145281"/>
              <a:gd name="connsiteY65" fmla="*/ 4088356 h 6857998"/>
              <a:gd name="connsiteX66" fmla="*/ 1050723 w 4145281"/>
              <a:gd name="connsiteY66" fmla="*/ 4043727 h 6857998"/>
              <a:gd name="connsiteX67" fmla="*/ 1038486 w 4145281"/>
              <a:gd name="connsiteY67" fmla="*/ 4029329 h 6857998"/>
              <a:gd name="connsiteX68" fmla="*/ 1004653 w 4145281"/>
              <a:gd name="connsiteY68" fmla="*/ 3903360 h 6857998"/>
              <a:gd name="connsiteX69" fmla="*/ 1005374 w 4145281"/>
              <a:gd name="connsiteY69" fmla="*/ 3890404 h 6857998"/>
              <a:gd name="connsiteX70" fmla="*/ 1010412 w 4145281"/>
              <a:gd name="connsiteY70" fmla="*/ 3838575 h 6857998"/>
              <a:gd name="connsiteX71" fmla="*/ 1001054 w 4145281"/>
              <a:gd name="connsiteY71" fmla="*/ 3778830 h 6857998"/>
              <a:gd name="connsiteX72" fmla="*/ 993857 w 4145281"/>
              <a:gd name="connsiteY72" fmla="*/ 3464986 h 6857998"/>
              <a:gd name="connsiteX73" fmla="*/ 982340 w 4145281"/>
              <a:gd name="connsiteY73" fmla="*/ 3267034 h 6857998"/>
              <a:gd name="connsiteX74" fmla="*/ 983779 w 4145281"/>
              <a:gd name="connsiteY74" fmla="*/ 2997818 h 6857998"/>
              <a:gd name="connsiteX75" fmla="*/ 1026248 w 4145281"/>
              <a:gd name="connsiteY75" fmla="*/ 2847376 h 6857998"/>
              <a:gd name="connsiteX76" fmla="*/ 1019050 w 4145281"/>
              <a:gd name="connsiteY76" fmla="*/ 2730043 h 6857998"/>
              <a:gd name="connsiteX77" fmla="*/ 1075917 w 4145281"/>
              <a:gd name="connsiteY77" fmla="*/ 2604794 h 6857998"/>
              <a:gd name="connsiteX78" fmla="*/ 1093193 w 4145281"/>
              <a:gd name="connsiteY78" fmla="*/ 2327662 h 6857998"/>
              <a:gd name="connsiteX79" fmla="*/ 1127024 w 4145281"/>
              <a:gd name="connsiteY79" fmla="*/ 2277274 h 6857998"/>
              <a:gd name="connsiteX80" fmla="*/ 1162296 w 4145281"/>
              <a:gd name="connsiteY80" fmla="*/ 2199533 h 6857998"/>
              <a:gd name="connsiteX81" fmla="*/ 1181731 w 4145281"/>
              <a:gd name="connsiteY81" fmla="*/ 2149864 h 6857998"/>
              <a:gd name="connsiteX82" fmla="*/ 1234278 w 4145281"/>
              <a:gd name="connsiteY82" fmla="*/ 2121792 h 6857998"/>
              <a:gd name="connsiteX83" fmla="*/ 1200447 w 4145281"/>
              <a:gd name="connsiteY83" fmla="*/ 2285192 h 6857998"/>
              <a:gd name="connsiteX84" fmla="*/ 1224200 w 4145281"/>
              <a:gd name="connsiteY84" fmla="*/ 2232645 h 6857998"/>
              <a:gd name="connsiteX85" fmla="*/ 1222041 w 4145281"/>
              <a:gd name="connsiteY85" fmla="*/ 2393166 h 6857998"/>
              <a:gd name="connsiteX86" fmla="*/ 1241476 w 4145281"/>
              <a:gd name="connsiteY86" fmla="*/ 2306786 h 6857998"/>
              <a:gd name="connsiteX87" fmla="*/ 1248675 w 4145281"/>
              <a:gd name="connsiteY87" fmla="*/ 2439234 h 6857998"/>
              <a:gd name="connsiteX88" fmla="*/ 1304822 w 4145281"/>
              <a:gd name="connsiteY88" fmla="*/ 2396765 h 6857998"/>
              <a:gd name="connsiteX89" fmla="*/ 1278189 w 4145281"/>
              <a:gd name="connsiteY89" fmla="*/ 2479544 h 6857998"/>
              <a:gd name="connsiteX90" fmla="*/ 1304911 w 4145281"/>
              <a:gd name="connsiteY90" fmla="*/ 2458489 h 6857998"/>
              <a:gd name="connsiteX91" fmla="*/ 1312322 w 4145281"/>
              <a:gd name="connsiteY91" fmla="*/ 2456626 h 6857998"/>
              <a:gd name="connsiteX92" fmla="*/ 1314187 w 4145281"/>
              <a:gd name="connsiteY92" fmla="*/ 2453197 h 6857998"/>
              <a:gd name="connsiteX93" fmla="*/ 1321377 w 4145281"/>
              <a:gd name="connsiteY93" fmla="*/ 2454350 h 6857998"/>
              <a:gd name="connsiteX94" fmla="*/ 1312322 w 4145281"/>
              <a:gd name="connsiteY94" fmla="*/ 2456626 h 6857998"/>
              <a:gd name="connsiteX95" fmla="*/ 1308667 w 4145281"/>
              <a:gd name="connsiteY95" fmla="*/ 2463348 h 6857998"/>
              <a:gd name="connsiteX96" fmla="*/ 1298905 w 4145281"/>
              <a:gd name="connsiteY96" fmla="*/ 2539380 h 6857998"/>
              <a:gd name="connsiteX97" fmla="*/ 1298569 w 4145281"/>
              <a:gd name="connsiteY97" fmla="*/ 2545585 h 6857998"/>
              <a:gd name="connsiteX98" fmla="*/ 1308600 w 4145281"/>
              <a:gd name="connsiteY98" fmla="*/ 2601285 h 6857998"/>
              <a:gd name="connsiteX99" fmla="*/ 1330734 w 4145281"/>
              <a:gd name="connsiteY99" fmla="*/ 2654462 h 6857998"/>
              <a:gd name="connsiteX100" fmla="*/ 1348731 w 4145281"/>
              <a:gd name="connsiteY100" fmla="*/ 2691173 h 6857998"/>
              <a:gd name="connsiteX101" fmla="*/ 1327856 w 4145281"/>
              <a:gd name="connsiteY101" fmla="*/ 2843777 h 6857998"/>
              <a:gd name="connsiteX102" fmla="*/ 1378244 w 4145281"/>
              <a:gd name="connsiteY102" fmla="*/ 2773954 h 6857998"/>
              <a:gd name="connsiteX103" fmla="*/ 1340812 w 4145281"/>
              <a:gd name="connsiteY103" fmla="*/ 2868971 h 6857998"/>
              <a:gd name="connsiteX104" fmla="*/ 1378244 w 4145281"/>
              <a:gd name="connsiteY104" fmla="*/ 2827940 h 6857998"/>
              <a:gd name="connsiteX105" fmla="*/ 1390481 w 4145281"/>
              <a:gd name="connsiteY105" fmla="*/ 2922957 h 6857998"/>
              <a:gd name="connsiteX106" fmla="*/ 1352329 w 4145281"/>
              <a:gd name="connsiteY106" fmla="*/ 3053965 h 6857998"/>
              <a:gd name="connsiteX107" fmla="*/ 1377523 w 4145281"/>
              <a:gd name="connsiteY107" fmla="*/ 3123789 h 6857998"/>
              <a:gd name="connsiteX108" fmla="*/ 1361687 w 4145281"/>
              <a:gd name="connsiteY108" fmla="*/ 3244000 h 6857998"/>
              <a:gd name="connsiteX109" fmla="*/ 1351611 w 4145281"/>
              <a:gd name="connsiteY109" fmla="*/ 3281430 h 6857998"/>
              <a:gd name="connsiteX110" fmla="*/ 1324976 w 4145281"/>
              <a:gd name="connsiteY110" fmla="*/ 3416038 h 6857998"/>
              <a:gd name="connsiteX111" fmla="*/ 1298343 w 4145281"/>
              <a:gd name="connsiteY111" fmla="*/ 3472905 h 6857998"/>
              <a:gd name="connsiteX112" fmla="*/ 1255153 w 4145281"/>
              <a:gd name="connsiteY112" fmla="*/ 3693891 h 6857998"/>
              <a:gd name="connsiteX113" fmla="*/ 1257312 w 4145281"/>
              <a:gd name="connsiteY113" fmla="*/ 4006295 h 6857998"/>
              <a:gd name="connsiteX114" fmla="*/ 1362407 w 4145281"/>
              <a:gd name="connsiteY114" fmla="*/ 4097713 h 6857998"/>
              <a:gd name="connsiteX115" fmla="*/ 1392639 w 4145281"/>
              <a:gd name="connsiteY115" fmla="*/ 4030769 h 6857998"/>
              <a:gd name="connsiteX116" fmla="*/ 1399839 w 4145281"/>
              <a:gd name="connsiteY116" fmla="*/ 3979662 h 6857998"/>
              <a:gd name="connsiteX117" fmla="*/ 1542363 w 4145281"/>
              <a:gd name="connsiteY117" fmla="*/ 3623347 h 6857998"/>
              <a:gd name="connsiteX118" fmla="*/ 1674812 w 4145281"/>
              <a:gd name="connsiteY118" fmla="*/ 3567201 h 6857998"/>
              <a:gd name="connsiteX119" fmla="*/ 1692808 w 4145281"/>
              <a:gd name="connsiteY119" fmla="*/ 3561443 h 6857998"/>
              <a:gd name="connsiteX120" fmla="*/ 1792144 w 4145281"/>
              <a:gd name="connsiteY120" fmla="*/ 3553524 h 6857998"/>
              <a:gd name="connsiteX121" fmla="*/ 1832454 w 4145281"/>
              <a:gd name="connsiteY121" fmla="*/ 3547047 h 6857998"/>
              <a:gd name="connsiteX122" fmla="*/ 1840372 w 4145281"/>
              <a:gd name="connsiteY122" fmla="*/ 3480102 h 6857998"/>
              <a:gd name="connsiteX123" fmla="*/ 1737437 w 4145281"/>
              <a:gd name="connsiteY123" fmla="*/ 3207289 h 6857998"/>
              <a:gd name="connsiteX124" fmla="*/ 1718722 w 4145281"/>
              <a:gd name="connsiteY124" fmla="*/ 3048206 h 6857998"/>
              <a:gd name="connsiteX125" fmla="*/ 1736537 w 4145281"/>
              <a:gd name="connsiteY125" fmla="*/ 2902982 h 6857998"/>
              <a:gd name="connsiteX126" fmla="*/ 1735482 w 4145281"/>
              <a:gd name="connsiteY126" fmla="*/ 2871199 h 6857998"/>
              <a:gd name="connsiteX127" fmla="*/ 626935 w 4145281"/>
              <a:gd name="connsiteY127" fmla="*/ 1037208 h 6857998"/>
              <a:gd name="connsiteX128" fmla="*/ 622696 w 4145281"/>
              <a:gd name="connsiteY128" fmla="*/ 1033684 h 6857998"/>
              <a:gd name="connsiteX129" fmla="*/ 600831 w 4145281"/>
              <a:gd name="connsiteY129" fmla="*/ 1019737 h 6857998"/>
              <a:gd name="connsiteX130" fmla="*/ 519491 w 4145281"/>
              <a:gd name="connsiteY130" fmla="*/ 960713 h 6857998"/>
              <a:gd name="connsiteX131" fmla="*/ 511572 w 4145281"/>
              <a:gd name="connsiteY131" fmla="*/ 958553 h 6857998"/>
              <a:gd name="connsiteX132" fmla="*/ 435991 w 4145281"/>
              <a:gd name="connsiteY132" fmla="*/ 941277 h 6857998"/>
              <a:gd name="connsiteX133" fmla="*/ 124846 w 4145281"/>
              <a:gd name="connsiteY133" fmla="*/ 847430 h 6857998"/>
              <a:gd name="connsiteX134" fmla="*/ 0 w 4145281"/>
              <a:gd name="connsiteY134" fmla="*/ 81098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45281" h="6857998">
                <a:moveTo>
                  <a:pt x="124829" y="206518"/>
                </a:moveTo>
                <a:lnTo>
                  <a:pt x="0" y="0"/>
                </a:lnTo>
                <a:lnTo>
                  <a:pt x="0" y="198008"/>
                </a:lnTo>
                <a:close/>
                <a:moveTo>
                  <a:pt x="1298447" y="2547843"/>
                </a:moveTo>
                <a:lnTo>
                  <a:pt x="1298569" y="2545585"/>
                </a:lnTo>
                <a:lnTo>
                  <a:pt x="1298343" y="2544329"/>
                </a:lnTo>
                <a:cubicBezTo>
                  <a:pt x="1298343" y="2547928"/>
                  <a:pt x="1298365" y="2548884"/>
                  <a:pt x="1298447" y="2547843"/>
                </a:cubicBezTo>
                <a:close/>
                <a:moveTo>
                  <a:pt x="0" y="6857998"/>
                </a:moveTo>
                <a:lnTo>
                  <a:pt x="4145281" y="6857998"/>
                </a:lnTo>
                <a:lnTo>
                  <a:pt x="2761730" y="4569036"/>
                </a:lnTo>
                <a:lnTo>
                  <a:pt x="2761749" y="4569199"/>
                </a:lnTo>
                <a:cubicBezTo>
                  <a:pt x="2769667" y="4612389"/>
                  <a:pt x="2775425" y="4656298"/>
                  <a:pt x="2789823" y="4697328"/>
                </a:cubicBezTo>
                <a:cubicBezTo>
                  <a:pt x="2807819" y="4749155"/>
                  <a:pt x="2809258" y="4799543"/>
                  <a:pt x="2799180" y="4852090"/>
                </a:cubicBezTo>
                <a:cubicBezTo>
                  <a:pt x="2768947" y="5014052"/>
                  <a:pt x="2743034" y="5176732"/>
                  <a:pt x="2707042" y="5337254"/>
                </a:cubicBezTo>
                <a:cubicBezTo>
                  <a:pt x="2667452" y="5513611"/>
                  <a:pt x="2619943" y="5687809"/>
                  <a:pt x="2574595" y="5862006"/>
                </a:cubicBezTo>
                <a:cubicBezTo>
                  <a:pt x="2565956" y="5894398"/>
                  <a:pt x="2565956" y="5924631"/>
                  <a:pt x="2573154" y="5957023"/>
                </a:cubicBezTo>
                <a:cubicBezTo>
                  <a:pt x="2594749" y="6058519"/>
                  <a:pt x="2602667" y="6160015"/>
                  <a:pt x="2591871" y="6264389"/>
                </a:cubicBezTo>
                <a:cubicBezTo>
                  <a:pt x="2585392" y="6329174"/>
                  <a:pt x="2591871" y="6394678"/>
                  <a:pt x="2592589" y="6460181"/>
                </a:cubicBezTo>
                <a:cubicBezTo>
                  <a:pt x="2593310" y="6495453"/>
                  <a:pt x="2596188" y="6530725"/>
                  <a:pt x="2594030" y="6565276"/>
                </a:cubicBezTo>
                <a:cubicBezTo>
                  <a:pt x="2592589" y="6576793"/>
                  <a:pt x="2579633" y="6594789"/>
                  <a:pt x="2569555" y="6596229"/>
                </a:cubicBezTo>
                <a:cubicBezTo>
                  <a:pt x="2539323" y="6599827"/>
                  <a:pt x="2529966" y="6572474"/>
                  <a:pt x="2529966" y="6561677"/>
                </a:cubicBezTo>
                <a:cubicBezTo>
                  <a:pt x="2529966" y="6554479"/>
                  <a:pt x="2496854" y="6329893"/>
                  <a:pt x="2490375" y="6325573"/>
                </a:cubicBezTo>
                <a:cubicBezTo>
                  <a:pt x="2488215" y="6339250"/>
                  <a:pt x="2486055" y="6352927"/>
                  <a:pt x="2484616" y="6367324"/>
                </a:cubicBezTo>
                <a:cubicBezTo>
                  <a:pt x="2474538" y="6457303"/>
                  <a:pt x="2454383" y="6642297"/>
                  <a:pt x="2451504" y="6651654"/>
                </a:cubicBezTo>
                <a:cubicBezTo>
                  <a:pt x="2442147" y="6683327"/>
                  <a:pt x="2430629" y="6719319"/>
                  <a:pt x="2397517" y="6712840"/>
                </a:cubicBezTo>
                <a:cubicBezTo>
                  <a:pt x="2368004" y="6707082"/>
                  <a:pt x="2361525" y="6675409"/>
                  <a:pt x="2362966" y="6654535"/>
                </a:cubicBezTo>
                <a:cubicBezTo>
                  <a:pt x="2366565" y="6610626"/>
                  <a:pt x="2370884" y="6566715"/>
                  <a:pt x="2373763" y="6522807"/>
                </a:cubicBezTo>
                <a:cubicBezTo>
                  <a:pt x="2374483" y="6513449"/>
                  <a:pt x="2375922" y="6496173"/>
                  <a:pt x="2372324" y="6452984"/>
                </a:cubicBezTo>
                <a:cubicBezTo>
                  <a:pt x="2364405" y="6471698"/>
                  <a:pt x="2362246" y="6500491"/>
                  <a:pt x="2360086" y="6494014"/>
                </a:cubicBezTo>
                <a:cubicBezTo>
                  <a:pt x="2350008" y="6556638"/>
                  <a:pt x="2341371" y="6618544"/>
                  <a:pt x="2329134" y="6680449"/>
                </a:cubicBezTo>
                <a:cubicBezTo>
                  <a:pt x="2324814" y="6702763"/>
                  <a:pt x="2320497" y="6743793"/>
                  <a:pt x="2274426" y="6743793"/>
                </a:cubicBezTo>
                <a:cubicBezTo>
                  <a:pt x="2249953" y="6737314"/>
                  <a:pt x="2242035" y="6703483"/>
                  <a:pt x="2244913" y="6674690"/>
                </a:cubicBezTo>
                <a:cubicBezTo>
                  <a:pt x="2247793" y="6647337"/>
                  <a:pt x="2252113" y="6542961"/>
                  <a:pt x="2252113" y="6527845"/>
                </a:cubicBezTo>
                <a:cubicBezTo>
                  <a:pt x="2247073" y="6535763"/>
                  <a:pt x="2240596" y="6630780"/>
                  <a:pt x="2234117" y="6660293"/>
                </a:cubicBezTo>
                <a:cubicBezTo>
                  <a:pt x="2231957" y="6671810"/>
                  <a:pt x="2217561" y="6687647"/>
                  <a:pt x="2206763" y="6689086"/>
                </a:cubicBezTo>
                <a:cubicBezTo>
                  <a:pt x="2195966" y="6690525"/>
                  <a:pt x="2178691" y="6679728"/>
                  <a:pt x="2172212" y="6668932"/>
                </a:cubicBezTo>
                <a:cubicBezTo>
                  <a:pt x="2164294" y="6655974"/>
                  <a:pt x="2160695" y="6637979"/>
                  <a:pt x="2160695" y="6622143"/>
                </a:cubicBezTo>
                <a:cubicBezTo>
                  <a:pt x="2161415" y="6578233"/>
                  <a:pt x="2180849" y="6300380"/>
                  <a:pt x="2186609" y="6206083"/>
                </a:cubicBezTo>
                <a:cubicBezTo>
                  <a:pt x="2187328" y="6191686"/>
                  <a:pt x="2181569" y="6157135"/>
                  <a:pt x="2178691" y="6156416"/>
                </a:cubicBezTo>
                <a:cubicBezTo>
                  <a:pt x="2168613" y="6154256"/>
                  <a:pt x="2154216" y="6178009"/>
                  <a:pt x="2149178" y="6188087"/>
                </a:cubicBezTo>
                <a:cubicBezTo>
                  <a:pt x="2137660" y="6209682"/>
                  <a:pt x="2105267" y="6294621"/>
                  <a:pt x="2058478" y="6326294"/>
                </a:cubicBezTo>
                <a:cubicBezTo>
                  <a:pt x="2048402" y="6334932"/>
                  <a:pt x="2002332" y="6346450"/>
                  <a:pt x="1988657" y="6339971"/>
                </a:cubicBezTo>
                <a:cubicBezTo>
                  <a:pt x="1969222" y="6331332"/>
                  <a:pt x="2005932" y="6284545"/>
                  <a:pt x="2012410" y="6265828"/>
                </a:cubicBezTo>
                <a:cubicBezTo>
                  <a:pt x="2034005" y="6201764"/>
                  <a:pt x="2118944" y="6003093"/>
                  <a:pt x="2125423" y="5995893"/>
                </a:cubicBezTo>
                <a:cubicBezTo>
                  <a:pt x="2167892" y="5951264"/>
                  <a:pt x="2188048" y="5940468"/>
                  <a:pt x="2234837" y="5900877"/>
                </a:cubicBezTo>
                <a:cubicBezTo>
                  <a:pt x="2263630" y="5876403"/>
                  <a:pt x="2276586" y="5849050"/>
                  <a:pt x="2280905" y="5814498"/>
                </a:cubicBezTo>
                <a:cubicBezTo>
                  <a:pt x="2298902" y="5682770"/>
                  <a:pt x="2323375" y="5535925"/>
                  <a:pt x="2311858" y="5403477"/>
                </a:cubicBezTo>
                <a:cubicBezTo>
                  <a:pt x="2297461" y="5231439"/>
                  <a:pt x="2285944" y="5058681"/>
                  <a:pt x="2298181" y="4885202"/>
                </a:cubicBezTo>
                <a:cubicBezTo>
                  <a:pt x="2303940" y="4800983"/>
                  <a:pt x="2306818" y="4716043"/>
                  <a:pt x="2309698" y="4631824"/>
                </a:cubicBezTo>
                <a:cubicBezTo>
                  <a:pt x="2310419" y="4615267"/>
                  <a:pt x="2303940" y="4598712"/>
                  <a:pt x="2299620" y="4577117"/>
                </a:cubicBezTo>
                <a:cubicBezTo>
                  <a:pt x="2287384" y="4587915"/>
                  <a:pt x="2280905" y="4593672"/>
                  <a:pt x="2273708" y="4599431"/>
                </a:cubicBezTo>
                <a:cubicBezTo>
                  <a:pt x="2244194" y="4622467"/>
                  <a:pt x="2173651" y="4672854"/>
                  <a:pt x="2139820" y="4687250"/>
                </a:cubicBezTo>
                <a:cubicBezTo>
                  <a:pt x="2101668" y="4703807"/>
                  <a:pt x="2047682" y="4705966"/>
                  <a:pt x="2026087" y="4740518"/>
                </a:cubicBezTo>
                <a:cubicBezTo>
                  <a:pt x="1996573" y="4788746"/>
                  <a:pt x="1954824" y="4800263"/>
                  <a:pt x="1903716" y="4776508"/>
                </a:cubicBezTo>
                <a:cubicBezTo>
                  <a:pt x="1863406" y="4757793"/>
                  <a:pt x="1821657" y="4748436"/>
                  <a:pt x="1778467" y="4745556"/>
                </a:cubicBezTo>
                <a:cubicBezTo>
                  <a:pt x="1711523" y="4740518"/>
                  <a:pt x="1651777" y="4716763"/>
                  <a:pt x="1597791" y="4677174"/>
                </a:cubicBezTo>
                <a:cubicBezTo>
                  <a:pt x="1522928" y="4622467"/>
                  <a:pt x="1504933" y="4570638"/>
                  <a:pt x="1451666" y="4495777"/>
                </a:cubicBezTo>
                <a:cubicBezTo>
                  <a:pt x="1407036" y="4433872"/>
                  <a:pt x="1368886" y="4367648"/>
                  <a:pt x="1350170" y="4292066"/>
                </a:cubicBezTo>
                <a:cubicBezTo>
                  <a:pt x="1342252" y="4258954"/>
                  <a:pt x="1329295" y="4226563"/>
                  <a:pt x="1291864" y="4212886"/>
                </a:cubicBezTo>
                <a:cubicBezTo>
                  <a:pt x="1276748" y="4243118"/>
                  <a:pt x="1261632" y="4271911"/>
                  <a:pt x="1245075" y="4303584"/>
                </a:cubicBezTo>
                <a:cubicBezTo>
                  <a:pt x="1243636" y="4292066"/>
                  <a:pt x="1242917" y="4284148"/>
                  <a:pt x="1241476" y="4274791"/>
                </a:cubicBezTo>
                <a:lnTo>
                  <a:pt x="1189649" y="4274791"/>
                </a:lnTo>
                <a:cubicBezTo>
                  <a:pt x="1206206" y="4262553"/>
                  <a:pt x="1215563" y="4254635"/>
                  <a:pt x="1226360" y="4248156"/>
                </a:cubicBezTo>
                <a:cubicBezTo>
                  <a:pt x="1255153" y="4231601"/>
                  <a:pt x="1235717" y="4204247"/>
                  <a:pt x="1241476" y="4182652"/>
                </a:cubicBezTo>
                <a:cubicBezTo>
                  <a:pt x="1242196" y="4179053"/>
                  <a:pt x="1224921" y="4167536"/>
                  <a:pt x="1214843" y="4164656"/>
                </a:cubicBezTo>
                <a:cubicBezTo>
                  <a:pt x="1166615" y="4151700"/>
                  <a:pt x="1127744" y="4126506"/>
                  <a:pt x="1096071" y="4088356"/>
                </a:cubicBezTo>
                <a:cubicBezTo>
                  <a:pt x="1082395" y="4071799"/>
                  <a:pt x="1065839" y="4058842"/>
                  <a:pt x="1050723" y="4043727"/>
                </a:cubicBezTo>
                <a:cubicBezTo>
                  <a:pt x="1046404" y="4039407"/>
                  <a:pt x="1039925" y="4035088"/>
                  <a:pt x="1038486" y="4029329"/>
                </a:cubicBezTo>
                <a:cubicBezTo>
                  <a:pt x="1026969" y="3987580"/>
                  <a:pt x="1015452" y="3945111"/>
                  <a:pt x="1004653" y="3903360"/>
                </a:cubicBezTo>
                <a:cubicBezTo>
                  <a:pt x="1003934" y="3899761"/>
                  <a:pt x="1003214" y="3891843"/>
                  <a:pt x="1005374" y="3890404"/>
                </a:cubicBezTo>
                <a:cubicBezTo>
                  <a:pt x="1026969" y="3874567"/>
                  <a:pt x="1012572" y="3855852"/>
                  <a:pt x="1010412" y="3838575"/>
                </a:cubicBezTo>
                <a:cubicBezTo>
                  <a:pt x="1007533" y="3818421"/>
                  <a:pt x="1001775" y="3798986"/>
                  <a:pt x="1001054" y="3778830"/>
                </a:cubicBezTo>
                <a:cubicBezTo>
                  <a:pt x="998176" y="3674456"/>
                  <a:pt x="996735" y="3569361"/>
                  <a:pt x="993857" y="3464986"/>
                </a:cubicBezTo>
                <a:cubicBezTo>
                  <a:pt x="992417" y="3398762"/>
                  <a:pt x="993857" y="3331818"/>
                  <a:pt x="982340" y="3267034"/>
                </a:cubicBezTo>
                <a:cubicBezTo>
                  <a:pt x="966503" y="3176337"/>
                  <a:pt x="970822" y="3087078"/>
                  <a:pt x="983779" y="2997818"/>
                </a:cubicBezTo>
                <a:cubicBezTo>
                  <a:pt x="993136" y="2930876"/>
                  <a:pt x="1016891" y="2914320"/>
                  <a:pt x="1026248" y="2847376"/>
                </a:cubicBezTo>
                <a:cubicBezTo>
                  <a:pt x="1029128" y="2825060"/>
                  <a:pt x="1018330" y="2749479"/>
                  <a:pt x="1019050" y="2730043"/>
                </a:cubicBezTo>
                <a:cubicBezTo>
                  <a:pt x="1024089" y="2632867"/>
                  <a:pt x="1067279" y="2655182"/>
                  <a:pt x="1075917" y="2604794"/>
                </a:cubicBezTo>
                <a:cubicBezTo>
                  <a:pt x="1085993" y="2545768"/>
                  <a:pt x="1035606" y="2406843"/>
                  <a:pt x="1093193" y="2327662"/>
                </a:cubicBezTo>
                <a:cubicBezTo>
                  <a:pt x="1101830" y="2313265"/>
                  <a:pt x="1114067" y="2295269"/>
                  <a:pt x="1127024" y="2277274"/>
                </a:cubicBezTo>
                <a:cubicBezTo>
                  <a:pt x="1139261" y="2257839"/>
                  <a:pt x="1152218" y="2234084"/>
                  <a:pt x="1162296" y="2199533"/>
                </a:cubicBezTo>
                <a:cubicBezTo>
                  <a:pt x="1167334" y="2180817"/>
                  <a:pt x="1173092" y="2164261"/>
                  <a:pt x="1181731" y="2149864"/>
                </a:cubicBezTo>
                <a:cubicBezTo>
                  <a:pt x="1189649" y="2135469"/>
                  <a:pt x="1198286" y="2125391"/>
                  <a:pt x="1234278" y="2121792"/>
                </a:cubicBezTo>
                <a:cubicBezTo>
                  <a:pt x="1187489" y="2140507"/>
                  <a:pt x="1186050" y="2218248"/>
                  <a:pt x="1200447" y="2285192"/>
                </a:cubicBezTo>
                <a:cubicBezTo>
                  <a:pt x="1207645" y="2270795"/>
                  <a:pt x="1206206" y="2239843"/>
                  <a:pt x="1224200" y="2232645"/>
                </a:cubicBezTo>
                <a:cubicBezTo>
                  <a:pt x="1217003" y="2283033"/>
                  <a:pt x="1222041" y="2342778"/>
                  <a:pt x="1222041" y="2393166"/>
                </a:cubicBezTo>
                <a:cubicBezTo>
                  <a:pt x="1229240" y="2364373"/>
                  <a:pt x="1227080" y="2329822"/>
                  <a:pt x="1241476" y="2306786"/>
                </a:cubicBezTo>
                <a:cubicBezTo>
                  <a:pt x="1230679" y="2339179"/>
                  <a:pt x="1247236" y="2422679"/>
                  <a:pt x="1248675" y="2439234"/>
                </a:cubicBezTo>
                <a:cubicBezTo>
                  <a:pt x="1249394" y="2481704"/>
                  <a:pt x="1324257" y="2364373"/>
                  <a:pt x="1304822" y="2396765"/>
                </a:cubicBezTo>
                <a:cubicBezTo>
                  <a:pt x="1274588" y="2447152"/>
                  <a:pt x="1286105" y="2441394"/>
                  <a:pt x="1278189" y="2479544"/>
                </a:cubicBezTo>
                <a:cubicBezTo>
                  <a:pt x="1274949" y="2496821"/>
                  <a:pt x="1288715" y="2469962"/>
                  <a:pt x="1304911" y="2458489"/>
                </a:cubicBezTo>
                <a:lnTo>
                  <a:pt x="1312322" y="2456626"/>
                </a:lnTo>
                <a:lnTo>
                  <a:pt x="1314187" y="2453197"/>
                </a:lnTo>
                <a:cubicBezTo>
                  <a:pt x="1316293" y="2451482"/>
                  <a:pt x="1318677" y="2451651"/>
                  <a:pt x="1321377" y="2454350"/>
                </a:cubicBezTo>
                <a:lnTo>
                  <a:pt x="1312322" y="2456626"/>
                </a:lnTo>
                <a:lnTo>
                  <a:pt x="1308667" y="2463348"/>
                </a:lnTo>
                <a:cubicBezTo>
                  <a:pt x="1302324" y="2482693"/>
                  <a:pt x="1299850" y="2521834"/>
                  <a:pt x="1298905" y="2539380"/>
                </a:cubicBezTo>
                <a:lnTo>
                  <a:pt x="1298569" y="2545585"/>
                </a:lnTo>
                <a:lnTo>
                  <a:pt x="1308600" y="2601285"/>
                </a:lnTo>
                <a:cubicBezTo>
                  <a:pt x="1312919" y="2620450"/>
                  <a:pt x="1319217" y="2638986"/>
                  <a:pt x="1330734" y="2654462"/>
                </a:cubicBezTo>
                <a:cubicBezTo>
                  <a:pt x="1339373" y="2667420"/>
                  <a:pt x="1345132" y="2681096"/>
                  <a:pt x="1348731" y="2691173"/>
                </a:cubicBezTo>
                <a:cubicBezTo>
                  <a:pt x="1369605" y="2753078"/>
                  <a:pt x="1335054" y="2778992"/>
                  <a:pt x="1327856" y="2843777"/>
                </a:cubicBezTo>
                <a:cubicBezTo>
                  <a:pt x="1327136" y="2847376"/>
                  <a:pt x="1376804" y="2766036"/>
                  <a:pt x="1378244" y="2773954"/>
                </a:cubicBezTo>
                <a:cubicBezTo>
                  <a:pt x="1347291" y="2814984"/>
                  <a:pt x="1339373" y="2843777"/>
                  <a:pt x="1340812" y="2868971"/>
                </a:cubicBezTo>
                <a:cubicBezTo>
                  <a:pt x="1341533" y="2879767"/>
                  <a:pt x="1342972" y="2845216"/>
                  <a:pt x="1378244" y="2827940"/>
                </a:cubicBezTo>
                <a:cubicBezTo>
                  <a:pt x="1365287" y="2892725"/>
                  <a:pt x="1401998" y="2897763"/>
                  <a:pt x="1390481" y="2922957"/>
                </a:cubicBezTo>
                <a:cubicBezTo>
                  <a:pt x="1370325" y="2966866"/>
                  <a:pt x="1351611" y="2949590"/>
                  <a:pt x="1352329" y="3053965"/>
                </a:cubicBezTo>
                <a:cubicBezTo>
                  <a:pt x="1352329" y="3087078"/>
                  <a:pt x="1373206" y="3102194"/>
                  <a:pt x="1377523" y="3123789"/>
                </a:cubicBezTo>
                <a:cubicBezTo>
                  <a:pt x="1384723" y="3159060"/>
                  <a:pt x="1380403" y="3218086"/>
                  <a:pt x="1361687" y="3244000"/>
                </a:cubicBezTo>
                <a:cubicBezTo>
                  <a:pt x="1354489" y="3253358"/>
                  <a:pt x="1349451" y="3269913"/>
                  <a:pt x="1351611" y="3281430"/>
                </a:cubicBezTo>
                <a:cubicBezTo>
                  <a:pt x="1362407" y="3331099"/>
                  <a:pt x="1348731" y="3374289"/>
                  <a:pt x="1324976" y="3416038"/>
                </a:cubicBezTo>
                <a:cubicBezTo>
                  <a:pt x="1314898" y="3434753"/>
                  <a:pt x="1302662" y="3452749"/>
                  <a:pt x="1298343" y="3472905"/>
                </a:cubicBezTo>
                <a:cubicBezTo>
                  <a:pt x="1282506" y="3546327"/>
                  <a:pt x="1267390" y="3619749"/>
                  <a:pt x="1255153" y="3693891"/>
                </a:cubicBezTo>
                <a:cubicBezTo>
                  <a:pt x="1237877" y="3797546"/>
                  <a:pt x="1231400" y="3902640"/>
                  <a:pt x="1257312" y="4006295"/>
                </a:cubicBezTo>
                <a:cubicBezTo>
                  <a:pt x="1278189" y="4090515"/>
                  <a:pt x="1286826" y="4076839"/>
                  <a:pt x="1362407" y="4097713"/>
                </a:cubicBezTo>
                <a:cubicBezTo>
                  <a:pt x="1372485" y="4075398"/>
                  <a:pt x="1384723" y="4053805"/>
                  <a:pt x="1392639" y="4030769"/>
                </a:cubicBezTo>
                <a:cubicBezTo>
                  <a:pt x="1398399" y="4014213"/>
                  <a:pt x="1402717" y="3996217"/>
                  <a:pt x="1399839" y="3979662"/>
                </a:cubicBezTo>
                <a:cubicBezTo>
                  <a:pt x="1376804" y="3832098"/>
                  <a:pt x="1432230" y="3716925"/>
                  <a:pt x="1542363" y="3623347"/>
                </a:cubicBezTo>
                <a:cubicBezTo>
                  <a:pt x="1580515" y="3591676"/>
                  <a:pt x="1622985" y="3568642"/>
                  <a:pt x="1674812" y="3567201"/>
                </a:cubicBezTo>
                <a:cubicBezTo>
                  <a:pt x="1681291" y="3567201"/>
                  <a:pt x="1689209" y="3565762"/>
                  <a:pt x="1692808" y="3561443"/>
                </a:cubicBezTo>
                <a:cubicBezTo>
                  <a:pt x="1723760" y="3528331"/>
                  <a:pt x="1756872" y="3539848"/>
                  <a:pt x="1792144" y="3553524"/>
                </a:cubicBezTo>
                <a:cubicBezTo>
                  <a:pt x="1803661" y="3557844"/>
                  <a:pt x="1830294" y="3553524"/>
                  <a:pt x="1832454" y="3547047"/>
                </a:cubicBezTo>
                <a:cubicBezTo>
                  <a:pt x="1839652" y="3526171"/>
                  <a:pt x="1843251" y="3502418"/>
                  <a:pt x="1840372" y="3480102"/>
                </a:cubicBezTo>
                <a:cubicBezTo>
                  <a:pt x="1827416" y="3374289"/>
                  <a:pt x="1765511" y="3275671"/>
                  <a:pt x="1737437" y="3207289"/>
                </a:cubicBezTo>
                <a:cubicBezTo>
                  <a:pt x="1716562" y="3156901"/>
                  <a:pt x="1705764" y="3103634"/>
                  <a:pt x="1718722" y="3048206"/>
                </a:cubicBezTo>
                <a:cubicBezTo>
                  <a:pt x="1730239" y="2999978"/>
                  <a:pt x="1735278" y="2951570"/>
                  <a:pt x="1736537" y="2902982"/>
                </a:cubicBezTo>
                <a:lnTo>
                  <a:pt x="1735482" y="2871199"/>
                </a:lnTo>
                <a:lnTo>
                  <a:pt x="626935" y="1037208"/>
                </a:lnTo>
                <a:lnTo>
                  <a:pt x="622696" y="1033684"/>
                </a:lnTo>
                <a:cubicBezTo>
                  <a:pt x="615767" y="1027836"/>
                  <a:pt x="608749" y="1022617"/>
                  <a:pt x="600831" y="1019737"/>
                </a:cubicBezTo>
                <a:cubicBezTo>
                  <a:pt x="572758" y="1009659"/>
                  <a:pt x="538207" y="992385"/>
                  <a:pt x="519491" y="960713"/>
                </a:cubicBezTo>
                <a:cubicBezTo>
                  <a:pt x="518051" y="959272"/>
                  <a:pt x="513732" y="957832"/>
                  <a:pt x="511572" y="958553"/>
                </a:cubicBezTo>
                <a:cubicBezTo>
                  <a:pt x="482059" y="970070"/>
                  <a:pt x="461185" y="948475"/>
                  <a:pt x="435991" y="941277"/>
                </a:cubicBezTo>
                <a:cubicBezTo>
                  <a:pt x="329817" y="911405"/>
                  <a:pt x="227422" y="879192"/>
                  <a:pt x="124846" y="847430"/>
                </a:cubicBezTo>
                <a:lnTo>
                  <a:pt x="0" y="8109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raphic 264">
            <a:extLst>
              <a:ext uri="{FF2B5EF4-FFF2-40B4-BE49-F238E27FC236}">
                <a16:creationId xmlns:a16="http://schemas.microsoft.com/office/drawing/2014/main" id="{38D4708A-9986-4A62-97A7-97A4CB694195}"/>
              </a:ext>
            </a:extLst>
          </p:cNvPr>
          <p:cNvSpPr/>
          <p:nvPr/>
        </p:nvSpPr>
        <p:spPr>
          <a:xfrm>
            <a:off x="4573335" y="114202"/>
            <a:ext cx="7068690" cy="6629596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EEF5C-9A6F-4CE6-AF5C-0182E96FFC57}"/>
              </a:ext>
            </a:extLst>
          </p:cNvPr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87C0F58-5740-4D77-BEB9-66A7B83E40BF}"/>
              </a:ext>
            </a:extLst>
          </p:cNvPr>
          <p:cNvSpPr/>
          <p:nvPr/>
        </p:nvSpPr>
        <p:spPr>
          <a:xfrm rot="10800000" flipV="1">
            <a:off x="10212308" y="3582778"/>
            <a:ext cx="1979691" cy="32752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93132B1-05AC-4315-A1BA-F9B7BAC6678E}"/>
              </a:ext>
            </a:extLst>
          </p:cNvPr>
          <p:cNvSpPr/>
          <p:nvPr/>
        </p:nvSpPr>
        <p:spPr>
          <a:xfrm flipV="1">
            <a:off x="8050915" y="114202"/>
            <a:ext cx="2805423" cy="6545785"/>
          </a:xfrm>
          <a:custGeom>
            <a:avLst/>
            <a:gdLst>
              <a:gd name="connsiteX0" fmla="*/ 626935 w 2805423"/>
              <a:gd name="connsiteY0" fmla="*/ 839200 h 6545785"/>
              <a:gd name="connsiteX1" fmla="*/ 124829 w 2805423"/>
              <a:gd name="connsiteY1" fmla="*/ 8510 h 6545785"/>
              <a:gd name="connsiteX2" fmla="*/ 0 w 2805423"/>
              <a:gd name="connsiteY2" fmla="*/ 0 h 6545785"/>
              <a:gd name="connsiteX3" fmla="*/ 0 w 2805423"/>
              <a:gd name="connsiteY3" fmla="*/ 612975 h 6545785"/>
              <a:gd name="connsiteX4" fmla="*/ 124847 w 2805423"/>
              <a:gd name="connsiteY4" fmla="*/ 649422 h 6545785"/>
              <a:gd name="connsiteX5" fmla="*/ 435991 w 2805423"/>
              <a:gd name="connsiteY5" fmla="*/ 743269 h 6545785"/>
              <a:gd name="connsiteX6" fmla="*/ 511572 w 2805423"/>
              <a:gd name="connsiteY6" fmla="*/ 760545 h 6545785"/>
              <a:gd name="connsiteX7" fmla="*/ 519491 w 2805423"/>
              <a:gd name="connsiteY7" fmla="*/ 762705 h 6545785"/>
              <a:gd name="connsiteX8" fmla="*/ 600831 w 2805423"/>
              <a:gd name="connsiteY8" fmla="*/ 821729 h 6545785"/>
              <a:gd name="connsiteX9" fmla="*/ 622696 w 2805423"/>
              <a:gd name="connsiteY9" fmla="*/ 835676 h 6545785"/>
              <a:gd name="connsiteX10" fmla="*/ 1312322 w 2805423"/>
              <a:gd name="connsiteY10" fmla="*/ 2258618 h 6545785"/>
              <a:gd name="connsiteX11" fmla="*/ 1321377 w 2805423"/>
              <a:gd name="connsiteY11" fmla="*/ 2256342 h 6545785"/>
              <a:gd name="connsiteX12" fmla="*/ 1314187 w 2805423"/>
              <a:gd name="connsiteY12" fmla="*/ 2255189 h 6545785"/>
              <a:gd name="connsiteX13" fmla="*/ 2274426 w 2805423"/>
              <a:gd name="connsiteY13" fmla="*/ 6545785 h 6545785"/>
              <a:gd name="connsiteX14" fmla="*/ 2329134 w 2805423"/>
              <a:gd name="connsiteY14" fmla="*/ 6482441 h 6545785"/>
              <a:gd name="connsiteX15" fmla="*/ 2360086 w 2805423"/>
              <a:gd name="connsiteY15" fmla="*/ 6296006 h 6545785"/>
              <a:gd name="connsiteX16" fmla="*/ 2372324 w 2805423"/>
              <a:gd name="connsiteY16" fmla="*/ 6254976 h 6545785"/>
              <a:gd name="connsiteX17" fmla="*/ 2373763 w 2805423"/>
              <a:gd name="connsiteY17" fmla="*/ 6324799 h 6545785"/>
              <a:gd name="connsiteX18" fmla="*/ 2362966 w 2805423"/>
              <a:gd name="connsiteY18" fmla="*/ 6456527 h 6545785"/>
              <a:gd name="connsiteX19" fmla="*/ 2397517 w 2805423"/>
              <a:gd name="connsiteY19" fmla="*/ 6514833 h 6545785"/>
              <a:gd name="connsiteX20" fmla="*/ 2451504 w 2805423"/>
              <a:gd name="connsiteY20" fmla="*/ 6453646 h 6545785"/>
              <a:gd name="connsiteX21" fmla="*/ 2484616 w 2805423"/>
              <a:gd name="connsiteY21" fmla="*/ 6169316 h 6545785"/>
              <a:gd name="connsiteX22" fmla="*/ 2490375 w 2805423"/>
              <a:gd name="connsiteY22" fmla="*/ 6127565 h 6545785"/>
              <a:gd name="connsiteX23" fmla="*/ 2529966 w 2805423"/>
              <a:gd name="connsiteY23" fmla="*/ 6363669 h 6545785"/>
              <a:gd name="connsiteX24" fmla="*/ 2569555 w 2805423"/>
              <a:gd name="connsiteY24" fmla="*/ 6398221 h 6545785"/>
              <a:gd name="connsiteX25" fmla="*/ 2594030 w 2805423"/>
              <a:gd name="connsiteY25" fmla="*/ 6367268 h 6545785"/>
              <a:gd name="connsiteX26" fmla="*/ 2592589 w 2805423"/>
              <a:gd name="connsiteY26" fmla="*/ 6262173 h 6545785"/>
              <a:gd name="connsiteX27" fmla="*/ 2591871 w 2805423"/>
              <a:gd name="connsiteY27" fmla="*/ 6066381 h 6545785"/>
              <a:gd name="connsiteX28" fmla="*/ 2573154 w 2805423"/>
              <a:gd name="connsiteY28" fmla="*/ 5759015 h 6545785"/>
              <a:gd name="connsiteX29" fmla="*/ 2574595 w 2805423"/>
              <a:gd name="connsiteY29" fmla="*/ 5663998 h 6545785"/>
              <a:gd name="connsiteX30" fmla="*/ 2707042 w 2805423"/>
              <a:gd name="connsiteY30" fmla="*/ 5139246 h 6545785"/>
              <a:gd name="connsiteX31" fmla="*/ 2799180 w 2805423"/>
              <a:gd name="connsiteY31" fmla="*/ 4654082 h 6545785"/>
              <a:gd name="connsiteX32" fmla="*/ 2789823 w 2805423"/>
              <a:gd name="connsiteY32" fmla="*/ 4499320 h 6545785"/>
              <a:gd name="connsiteX33" fmla="*/ 2761749 w 2805423"/>
              <a:gd name="connsiteY33" fmla="*/ 4371191 h 6545785"/>
              <a:gd name="connsiteX34" fmla="*/ 2761730 w 2805423"/>
              <a:gd name="connsiteY34" fmla="*/ 4371028 h 6545785"/>
              <a:gd name="connsiteX35" fmla="*/ 1735482 w 2805423"/>
              <a:gd name="connsiteY35" fmla="*/ 2673191 h 6545785"/>
              <a:gd name="connsiteX36" fmla="*/ 1736537 w 2805423"/>
              <a:gd name="connsiteY36" fmla="*/ 2704974 h 6545785"/>
              <a:gd name="connsiteX37" fmla="*/ 1718722 w 2805423"/>
              <a:gd name="connsiteY37" fmla="*/ 2850198 h 6545785"/>
              <a:gd name="connsiteX38" fmla="*/ 1737437 w 2805423"/>
              <a:gd name="connsiteY38" fmla="*/ 3009281 h 6545785"/>
              <a:gd name="connsiteX39" fmla="*/ 1840372 w 2805423"/>
              <a:gd name="connsiteY39" fmla="*/ 3282094 h 6545785"/>
              <a:gd name="connsiteX40" fmla="*/ 1832454 w 2805423"/>
              <a:gd name="connsiteY40" fmla="*/ 3349039 h 6545785"/>
              <a:gd name="connsiteX41" fmla="*/ 1792144 w 2805423"/>
              <a:gd name="connsiteY41" fmla="*/ 3355516 h 6545785"/>
              <a:gd name="connsiteX42" fmla="*/ 1692808 w 2805423"/>
              <a:gd name="connsiteY42" fmla="*/ 3363435 h 6545785"/>
              <a:gd name="connsiteX43" fmla="*/ 1674812 w 2805423"/>
              <a:gd name="connsiteY43" fmla="*/ 3369193 h 6545785"/>
              <a:gd name="connsiteX44" fmla="*/ 1542363 w 2805423"/>
              <a:gd name="connsiteY44" fmla="*/ 3425339 h 6545785"/>
              <a:gd name="connsiteX45" fmla="*/ 1399839 w 2805423"/>
              <a:gd name="connsiteY45" fmla="*/ 3781654 h 6545785"/>
              <a:gd name="connsiteX46" fmla="*/ 1392639 w 2805423"/>
              <a:gd name="connsiteY46" fmla="*/ 3832761 h 6545785"/>
              <a:gd name="connsiteX47" fmla="*/ 1362407 w 2805423"/>
              <a:gd name="connsiteY47" fmla="*/ 3899705 h 6545785"/>
              <a:gd name="connsiteX48" fmla="*/ 1257312 w 2805423"/>
              <a:gd name="connsiteY48" fmla="*/ 3808287 h 6545785"/>
              <a:gd name="connsiteX49" fmla="*/ 1255153 w 2805423"/>
              <a:gd name="connsiteY49" fmla="*/ 3495883 h 6545785"/>
              <a:gd name="connsiteX50" fmla="*/ 1298343 w 2805423"/>
              <a:gd name="connsiteY50" fmla="*/ 3274897 h 6545785"/>
              <a:gd name="connsiteX51" fmla="*/ 1324976 w 2805423"/>
              <a:gd name="connsiteY51" fmla="*/ 3218030 h 6545785"/>
              <a:gd name="connsiteX52" fmla="*/ 1351611 w 2805423"/>
              <a:gd name="connsiteY52" fmla="*/ 3083422 h 6545785"/>
              <a:gd name="connsiteX53" fmla="*/ 1361687 w 2805423"/>
              <a:gd name="connsiteY53" fmla="*/ 3045992 h 6545785"/>
              <a:gd name="connsiteX54" fmla="*/ 1377523 w 2805423"/>
              <a:gd name="connsiteY54" fmla="*/ 2925781 h 6545785"/>
              <a:gd name="connsiteX55" fmla="*/ 1352329 w 2805423"/>
              <a:gd name="connsiteY55" fmla="*/ 2855957 h 6545785"/>
              <a:gd name="connsiteX56" fmla="*/ 1390481 w 2805423"/>
              <a:gd name="connsiteY56" fmla="*/ 2724949 h 6545785"/>
              <a:gd name="connsiteX57" fmla="*/ 1378244 w 2805423"/>
              <a:gd name="connsiteY57" fmla="*/ 2629932 h 6545785"/>
              <a:gd name="connsiteX58" fmla="*/ 1340812 w 2805423"/>
              <a:gd name="connsiteY58" fmla="*/ 2670963 h 6545785"/>
              <a:gd name="connsiteX59" fmla="*/ 1378244 w 2805423"/>
              <a:gd name="connsiteY59" fmla="*/ 2575946 h 6545785"/>
              <a:gd name="connsiteX60" fmla="*/ 1327856 w 2805423"/>
              <a:gd name="connsiteY60" fmla="*/ 2645769 h 6545785"/>
              <a:gd name="connsiteX61" fmla="*/ 1348731 w 2805423"/>
              <a:gd name="connsiteY61" fmla="*/ 2493165 h 6545785"/>
              <a:gd name="connsiteX62" fmla="*/ 1330734 w 2805423"/>
              <a:gd name="connsiteY62" fmla="*/ 2456454 h 6545785"/>
              <a:gd name="connsiteX63" fmla="*/ 1308600 w 2805423"/>
              <a:gd name="connsiteY63" fmla="*/ 2403277 h 6545785"/>
              <a:gd name="connsiteX64" fmla="*/ 1298569 w 2805423"/>
              <a:gd name="connsiteY64" fmla="*/ 2347577 h 6545785"/>
              <a:gd name="connsiteX65" fmla="*/ 1298447 w 2805423"/>
              <a:gd name="connsiteY65" fmla="*/ 2349835 h 6545785"/>
              <a:gd name="connsiteX66" fmla="*/ 1298343 w 2805423"/>
              <a:gd name="connsiteY66" fmla="*/ 2346321 h 6545785"/>
              <a:gd name="connsiteX67" fmla="*/ 1298569 w 2805423"/>
              <a:gd name="connsiteY67" fmla="*/ 2347577 h 6545785"/>
              <a:gd name="connsiteX68" fmla="*/ 1298905 w 2805423"/>
              <a:gd name="connsiteY68" fmla="*/ 2341372 h 6545785"/>
              <a:gd name="connsiteX69" fmla="*/ 1308667 w 2805423"/>
              <a:gd name="connsiteY69" fmla="*/ 2265340 h 6545785"/>
              <a:gd name="connsiteX70" fmla="*/ 1312322 w 2805423"/>
              <a:gd name="connsiteY70" fmla="*/ 2258618 h 6545785"/>
              <a:gd name="connsiteX71" fmla="*/ 1304911 w 2805423"/>
              <a:gd name="connsiteY71" fmla="*/ 2260482 h 6545785"/>
              <a:gd name="connsiteX72" fmla="*/ 1278189 w 2805423"/>
              <a:gd name="connsiteY72" fmla="*/ 2281536 h 6545785"/>
              <a:gd name="connsiteX73" fmla="*/ 1304822 w 2805423"/>
              <a:gd name="connsiteY73" fmla="*/ 2198757 h 6545785"/>
              <a:gd name="connsiteX74" fmla="*/ 1248675 w 2805423"/>
              <a:gd name="connsiteY74" fmla="*/ 2241226 h 6545785"/>
              <a:gd name="connsiteX75" fmla="*/ 1241476 w 2805423"/>
              <a:gd name="connsiteY75" fmla="*/ 2108778 h 6545785"/>
              <a:gd name="connsiteX76" fmla="*/ 1222041 w 2805423"/>
              <a:gd name="connsiteY76" fmla="*/ 2195158 h 6545785"/>
              <a:gd name="connsiteX77" fmla="*/ 1224200 w 2805423"/>
              <a:gd name="connsiteY77" fmla="*/ 2034637 h 6545785"/>
              <a:gd name="connsiteX78" fmla="*/ 1200447 w 2805423"/>
              <a:gd name="connsiteY78" fmla="*/ 2087184 h 6545785"/>
              <a:gd name="connsiteX79" fmla="*/ 1234278 w 2805423"/>
              <a:gd name="connsiteY79" fmla="*/ 1923784 h 6545785"/>
              <a:gd name="connsiteX80" fmla="*/ 1181731 w 2805423"/>
              <a:gd name="connsiteY80" fmla="*/ 1951856 h 6545785"/>
              <a:gd name="connsiteX81" fmla="*/ 1162296 w 2805423"/>
              <a:gd name="connsiteY81" fmla="*/ 2001525 h 6545785"/>
              <a:gd name="connsiteX82" fmla="*/ 1127024 w 2805423"/>
              <a:gd name="connsiteY82" fmla="*/ 2079266 h 6545785"/>
              <a:gd name="connsiteX83" fmla="*/ 1093193 w 2805423"/>
              <a:gd name="connsiteY83" fmla="*/ 2129654 h 6545785"/>
              <a:gd name="connsiteX84" fmla="*/ 1075917 w 2805423"/>
              <a:gd name="connsiteY84" fmla="*/ 2406786 h 6545785"/>
              <a:gd name="connsiteX85" fmla="*/ 1019050 w 2805423"/>
              <a:gd name="connsiteY85" fmla="*/ 2532035 h 6545785"/>
              <a:gd name="connsiteX86" fmla="*/ 1026248 w 2805423"/>
              <a:gd name="connsiteY86" fmla="*/ 2649368 h 6545785"/>
              <a:gd name="connsiteX87" fmla="*/ 983779 w 2805423"/>
              <a:gd name="connsiteY87" fmla="*/ 2799810 h 6545785"/>
              <a:gd name="connsiteX88" fmla="*/ 982340 w 2805423"/>
              <a:gd name="connsiteY88" fmla="*/ 3069026 h 6545785"/>
              <a:gd name="connsiteX89" fmla="*/ 993857 w 2805423"/>
              <a:gd name="connsiteY89" fmla="*/ 3266978 h 6545785"/>
              <a:gd name="connsiteX90" fmla="*/ 1001054 w 2805423"/>
              <a:gd name="connsiteY90" fmla="*/ 3580822 h 6545785"/>
              <a:gd name="connsiteX91" fmla="*/ 1010412 w 2805423"/>
              <a:gd name="connsiteY91" fmla="*/ 3640567 h 6545785"/>
              <a:gd name="connsiteX92" fmla="*/ 1005374 w 2805423"/>
              <a:gd name="connsiteY92" fmla="*/ 3692396 h 6545785"/>
              <a:gd name="connsiteX93" fmla="*/ 1004653 w 2805423"/>
              <a:gd name="connsiteY93" fmla="*/ 3705352 h 6545785"/>
              <a:gd name="connsiteX94" fmla="*/ 1038486 w 2805423"/>
              <a:gd name="connsiteY94" fmla="*/ 3831321 h 6545785"/>
              <a:gd name="connsiteX95" fmla="*/ 1050723 w 2805423"/>
              <a:gd name="connsiteY95" fmla="*/ 3845718 h 6545785"/>
              <a:gd name="connsiteX96" fmla="*/ 1096071 w 2805423"/>
              <a:gd name="connsiteY96" fmla="*/ 3890348 h 6545785"/>
              <a:gd name="connsiteX97" fmla="*/ 1214843 w 2805423"/>
              <a:gd name="connsiteY97" fmla="*/ 3966648 h 6545785"/>
              <a:gd name="connsiteX98" fmla="*/ 1241476 w 2805423"/>
              <a:gd name="connsiteY98" fmla="*/ 3984644 h 6545785"/>
              <a:gd name="connsiteX99" fmla="*/ 1226360 w 2805423"/>
              <a:gd name="connsiteY99" fmla="*/ 4050148 h 6545785"/>
              <a:gd name="connsiteX100" fmla="*/ 1189649 w 2805423"/>
              <a:gd name="connsiteY100" fmla="*/ 4076783 h 6545785"/>
              <a:gd name="connsiteX101" fmla="*/ 1241476 w 2805423"/>
              <a:gd name="connsiteY101" fmla="*/ 4076783 h 6545785"/>
              <a:gd name="connsiteX102" fmla="*/ 1245075 w 2805423"/>
              <a:gd name="connsiteY102" fmla="*/ 4105576 h 6545785"/>
              <a:gd name="connsiteX103" fmla="*/ 1291864 w 2805423"/>
              <a:gd name="connsiteY103" fmla="*/ 4014878 h 6545785"/>
              <a:gd name="connsiteX104" fmla="*/ 1350170 w 2805423"/>
              <a:gd name="connsiteY104" fmla="*/ 4094058 h 6545785"/>
              <a:gd name="connsiteX105" fmla="*/ 1451666 w 2805423"/>
              <a:gd name="connsiteY105" fmla="*/ 4297769 h 6545785"/>
              <a:gd name="connsiteX106" fmla="*/ 1597791 w 2805423"/>
              <a:gd name="connsiteY106" fmla="*/ 4479166 h 6545785"/>
              <a:gd name="connsiteX107" fmla="*/ 1778467 w 2805423"/>
              <a:gd name="connsiteY107" fmla="*/ 4547548 h 6545785"/>
              <a:gd name="connsiteX108" fmla="*/ 1903716 w 2805423"/>
              <a:gd name="connsiteY108" fmla="*/ 4578500 h 6545785"/>
              <a:gd name="connsiteX109" fmla="*/ 2026087 w 2805423"/>
              <a:gd name="connsiteY109" fmla="*/ 4542510 h 6545785"/>
              <a:gd name="connsiteX110" fmla="*/ 2139820 w 2805423"/>
              <a:gd name="connsiteY110" fmla="*/ 4489242 h 6545785"/>
              <a:gd name="connsiteX111" fmla="*/ 2273708 w 2805423"/>
              <a:gd name="connsiteY111" fmla="*/ 4401423 h 6545785"/>
              <a:gd name="connsiteX112" fmla="*/ 2299620 w 2805423"/>
              <a:gd name="connsiteY112" fmla="*/ 4379109 h 6545785"/>
              <a:gd name="connsiteX113" fmla="*/ 2309698 w 2805423"/>
              <a:gd name="connsiteY113" fmla="*/ 4433816 h 6545785"/>
              <a:gd name="connsiteX114" fmla="*/ 2298181 w 2805423"/>
              <a:gd name="connsiteY114" fmla="*/ 4687194 h 6545785"/>
              <a:gd name="connsiteX115" fmla="*/ 2311858 w 2805423"/>
              <a:gd name="connsiteY115" fmla="*/ 5205469 h 6545785"/>
              <a:gd name="connsiteX116" fmla="*/ 2280905 w 2805423"/>
              <a:gd name="connsiteY116" fmla="*/ 5616490 h 6545785"/>
              <a:gd name="connsiteX117" fmla="*/ 2234837 w 2805423"/>
              <a:gd name="connsiteY117" fmla="*/ 5702869 h 6545785"/>
              <a:gd name="connsiteX118" fmla="*/ 2125423 w 2805423"/>
              <a:gd name="connsiteY118" fmla="*/ 5797886 h 6545785"/>
              <a:gd name="connsiteX119" fmla="*/ 2012410 w 2805423"/>
              <a:gd name="connsiteY119" fmla="*/ 6067820 h 6545785"/>
              <a:gd name="connsiteX120" fmla="*/ 1988657 w 2805423"/>
              <a:gd name="connsiteY120" fmla="*/ 6141963 h 6545785"/>
              <a:gd name="connsiteX121" fmla="*/ 2058478 w 2805423"/>
              <a:gd name="connsiteY121" fmla="*/ 6128286 h 6545785"/>
              <a:gd name="connsiteX122" fmla="*/ 2149178 w 2805423"/>
              <a:gd name="connsiteY122" fmla="*/ 5990079 h 6545785"/>
              <a:gd name="connsiteX123" fmla="*/ 2178691 w 2805423"/>
              <a:gd name="connsiteY123" fmla="*/ 5958408 h 6545785"/>
              <a:gd name="connsiteX124" fmla="*/ 2186609 w 2805423"/>
              <a:gd name="connsiteY124" fmla="*/ 6008075 h 6545785"/>
              <a:gd name="connsiteX125" fmla="*/ 2160695 w 2805423"/>
              <a:gd name="connsiteY125" fmla="*/ 6424135 h 6545785"/>
              <a:gd name="connsiteX126" fmla="*/ 2172212 w 2805423"/>
              <a:gd name="connsiteY126" fmla="*/ 6470924 h 6545785"/>
              <a:gd name="connsiteX127" fmla="*/ 2206763 w 2805423"/>
              <a:gd name="connsiteY127" fmla="*/ 6491078 h 6545785"/>
              <a:gd name="connsiteX128" fmla="*/ 2234117 w 2805423"/>
              <a:gd name="connsiteY128" fmla="*/ 6462285 h 6545785"/>
              <a:gd name="connsiteX129" fmla="*/ 2252113 w 2805423"/>
              <a:gd name="connsiteY129" fmla="*/ 6329837 h 6545785"/>
              <a:gd name="connsiteX130" fmla="*/ 2244913 w 2805423"/>
              <a:gd name="connsiteY130" fmla="*/ 6476682 h 6545785"/>
              <a:gd name="connsiteX131" fmla="*/ 2274426 w 2805423"/>
              <a:gd name="connsiteY131" fmla="*/ 6545785 h 654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805423" h="6545785">
                <a:moveTo>
                  <a:pt x="626935" y="839200"/>
                </a:moveTo>
                <a:lnTo>
                  <a:pt x="124829" y="8510"/>
                </a:lnTo>
                <a:lnTo>
                  <a:pt x="0" y="0"/>
                </a:lnTo>
                <a:lnTo>
                  <a:pt x="0" y="612975"/>
                </a:lnTo>
                <a:lnTo>
                  <a:pt x="124847" y="649422"/>
                </a:lnTo>
                <a:cubicBezTo>
                  <a:pt x="227422" y="681184"/>
                  <a:pt x="329817" y="713397"/>
                  <a:pt x="435991" y="743269"/>
                </a:cubicBezTo>
                <a:cubicBezTo>
                  <a:pt x="461185" y="750467"/>
                  <a:pt x="482059" y="772062"/>
                  <a:pt x="511572" y="760545"/>
                </a:cubicBezTo>
                <a:cubicBezTo>
                  <a:pt x="513732" y="759824"/>
                  <a:pt x="518051" y="761264"/>
                  <a:pt x="519491" y="762705"/>
                </a:cubicBezTo>
                <a:cubicBezTo>
                  <a:pt x="538207" y="794377"/>
                  <a:pt x="572758" y="811651"/>
                  <a:pt x="600831" y="821729"/>
                </a:cubicBezTo>
                <a:cubicBezTo>
                  <a:pt x="608749" y="824608"/>
                  <a:pt x="615767" y="829827"/>
                  <a:pt x="622696" y="835676"/>
                </a:cubicBezTo>
                <a:close/>
                <a:moveTo>
                  <a:pt x="1312322" y="2258618"/>
                </a:moveTo>
                <a:lnTo>
                  <a:pt x="1321377" y="2256342"/>
                </a:lnTo>
                <a:cubicBezTo>
                  <a:pt x="1318677" y="2253643"/>
                  <a:pt x="1316293" y="2253474"/>
                  <a:pt x="1314187" y="2255189"/>
                </a:cubicBezTo>
                <a:close/>
                <a:moveTo>
                  <a:pt x="2274426" y="6545785"/>
                </a:moveTo>
                <a:cubicBezTo>
                  <a:pt x="2320497" y="6545785"/>
                  <a:pt x="2324814" y="6504755"/>
                  <a:pt x="2329134" y="6482441"/>
                </a:cubicBezTo>
                <a:cubicBezTo>
                  <a:pt x="2341371" y="6420536"/>
                  <a:pt x="2350008" y="6358630"/>
                  <a:pt x="2360086" y="6296006"/>
                </a:cubicBezTo>
                <a:cubicBezTo>
                  <a:pt x="2362246" y="6302483"/>
                  <a:pt x="2364405" y="6273690"/>
                  <a:pt x="2372324" y="6254976"/>
                </a:cubicBezTo>
                <a:cubicBezTo>
                  <a:pt x="2375922" y="6298166"/>
                  <a:pt x="2374483" y="6315441"/>
                  <a:pt x="2373763" y="6324799"/>
                </a:cubicBezTo>
                <a:cubicBezTo>
                  <a:pt x="2370884" y="6368707"/>
                  <a:pt x="2366565" y="6412618"/>
                  <a:pt x="2362966" y="6456527"/>
                </a:cubicBezTo>
                <a:cubicBezTo>
                  <a:pt x="2361525" y="6477401"/>
                  <a:pt x="2368004" y="6509074"/>
                  <a:pt x="2397517" y="6514833"/>
                </a:cubicBezTo>
                <a:cubicBezTo>
                  <a:pt x="2430629" y="6521311"/>
                  <a:pt x="2442147" y="6485319"/>
                  <a:pt x="2451504" y="6453646"/>
                </a:cubicBezTo>
                <a:cubicBezTo>
                  <a:pt x="2454383" y="6444289"/>
                  <a:pt x="2474538" y="6259295"/>
                  <a:pt x="2484616" y="6169316"/>
                </a:cubicBezTo>
                <a:cubicBezTo>
                  <a:pt x="2486055" y="6154919"/>
                  <a:pt x="2488215" y="6141242"/>
                  <a:pt x="2490375" y="6127565"/>
                </a:cubicBezTo>
                <a:cubicBezTo>
                  <a:pt x="2496854" y="6131885"/>
                  <a:pt x="2529966" y="6356471"/>
                  <a:pt x="2529966" y="6363669"/>
                </a:cubicBezTo>
                <a:cubicBezTo>
                  <a:pt x="2529966" y="6374466"/>
                  <a:pt x="2539323" y="6401819"/>
                  <a:pt x="2569555" y="6398221"/>
                </a:cubicBezTo>
                <a:cubicBezTo>
                  <a:pt x="2579633" y="6396781"/>
                  <a:pt x="2592589" y="6378785"/>
                  <a:pt x="2594030" y="6367268"/>
                </a:cubicBezTo>
                <a:cubicBezTo>
                  <a:pt x="2596188" y="6332717"/>
                  <a:pt x="2593310" y="6297445"/>
                  <a:pt x="2592589" y="6262173"/>
                </a:cubicBezTo>
                <a:cubicBezTo>
                  <a:pt x="2591871" y="6196670"/>
                  <a:pt x="2585392" y="6131166"/>
                  <a:pt x="2591871" y="6066381"/>
                </a:cubicBezTo>
                <a:cubicBezTo>
                  <a:pt x="2602667" y="5962007"/>
                  <a:pt x="2594749" y="5860511"/>
                  <a:pt x="2573154" y="5759015"/>
                </a:cubicBezTo>
                <a:cubicBezTo>
                  <a:pt x="2565956" y="5726623"/>
                  <a:pt x="2565956" y="5696390"/>
                  <a:pt x="2574595" y="5663998"/>
                </a:cubicBezTo>
                <a:cubicBezTo>
                  <a:pt x="2619943" y="5489801"/>
                  <a:pt x="2667452" y="5315603"/>
                  <a:pt x="2707042" y="5139246"/>
                </a:cubicBezTo>
                <a:cubicBezTo>
                  <a:pt x="2743034" y="4978724"/>
                  <a:pt x="2768947" y="4816043"/>
                  <a:pt x="2799180" y="4654082"/>
                </a:cubicBezTo>
                <a:cubicBezTo>
                  <a:pt x="2809258" y="4601535"/>
                  <a:pt x="2807819" y="4551147"/>
                  <a:pt x="2789823" y="4499320"/>
                </a:cubicBezTo>
                <a:cubicBezTo>
                  <a:pt x="2775425" y="4458290"/>
                  <a:pt x="2769667" y="4414381"/>
                  <a:pt x="2761749" y="4371191"/>
                </a:cubicBezTo>
                <a:lnTo>
                  <a:pt x="2761730" y="4371028"/>
                </a:lnTo>
                <a:lnTo>
                  <a:pt x="1735482" y="2673191"/>
                </a:lnTo>
                <a:lnTo>
                  <a:pt x="1736537" y="2704974"/>
                </a:lnTo>
                <a:cubicBezTo>
                  <a:pt x="1735278" y="2753562"/>
                  <a:pt x="1730239" y="2801970"/>
                  <a:pt x="1718722" y="2850198"/>
                </a:cubicBezTo>
                <a:cubicBezTo>
                  <a:pt x="1705764" y="2905626"/>
                  <a:pt x="1716562" y="2958893"/>
                  <a:pt x="1737437" y="3009281"/>
                </a:cubicBezTo>
                <a:cubicBezTo>
                  <a:pt x="1765511" y="3077663"/>
                  <a:pt x="1827416" y="3176281"/>
                  <a:pt x="1840372" y="3282094"/>
                </a:cubicBezTo>
                <a:cubicBezTo>
                  <a:pt x="1843251" y="3304410"/>
                  <a:pt x="1839652" y="3328163"/>
                  <a:pt x="1832454" y="3349039"/>
                </a:cubicBezTo>
                <a:cubicBezTo>
                  <a:pt x="1830294" y="3355516"/>
                  <a:pt x="1803661" y="3359836"/>
                  <a:pt x="1792144" y="3355516"/>
                </a:cubicBezTo>
                <a:cubicBezTo>
                  <a:pt x="1756872" y="3341840"/>
                  <a:pt x="1723760" y="3330322"/>
                  <a:pt x="1692808" y="3363435"/>
                </a:cubicBezTo>
                <a:cubicBezTo>
                  <a:pt x="1689209" y="3367754"/>
                  <a:pt x="1681291" y="3369193"/>
                  <a:pt x="1674812" y="3369193"/>
                </a:cubicBezTo>
                <a:cubicBezTo>
                  <a:pt x="1622985" y="3370634"/>
                  <a:pt x="1580515" y="3393668"/>
                  <a:pt x="1542363" y="3425339"/>
                </a:cubicBezTo>
                <a:cubicBezTo>
                  <a:pt x="1432230" y="3518917"/>
                  <a:pt x="1376804" y="3634090"/>
                  <a:pt x="1399839" y="3781654"/>
                </a:cubicBezTo>
                <a:cubicBezTo>
                  <a:pt x="1402717" y="3798209"/>
                  <a:pt x="1398399" y="3816205"/>
                  <a:pt x="1392639" y="3832761"/>
                </a:cubicBezTo>
                <a:cubicBezTo>
                  <a:pt x="1384723" y="3855796"/>
                  <a:pt x="1372485" y="3877390"/>
                  <a:pt x="1362407" y="3899705"/>
                </a:cubicBezTo>
                <a:cubicBezTo>
                  <a:pt x="1286826" y="3878830"/>
                  <a:pt x="1278189" y="3892507"/>
                  <a:pt x="1257312" y="3808287"/>
                </a:cubicBezTo>
                <a:cubicBezTo>
                  <a:pt x="1231400" y="3704632"/>
                  <a:pt x="1237877" y="3599539"/>
                  <a:pt x="1255153" y="3495883"/>
                </a:cubicBezTo>
                <a:cubicBezTo>
                  <a:pt x="1267390" y="3421740"/>
                  <a:pt x="1282506" y="3348319"/>
                  <a:pt x="1298343" y="3274897"/>
                </a:cubicBezTo>
                <a:cubicBezTo>
                  <a:pt x="1302662" y="3254741"/>
                  <a:pt x="1314898" y="3236745"/>
                  <a:pt x="1324976" y="3218030"/>
                </a:cubicBezTo>
                <a:cubicBezTo>
                  <a:pt x="1348731" y="3176281"/>
                  <a:pt x="1362407" y="3133091"/>
                  <a:pt x="1351611" y="3083422"/>
                </a:cubicBezTo>
                <a:cubicBezTo>
                  <a:pt x="1349451" y="3071905"/>
                  <a:pt x="1354489" y="3055350"/>
                  <a:pt x="1361687" y="3045992"/>
                </a:cubicBezTo>
                <a:cubicBezTo>
                  <a:pt x="1380403" y="3020078"/>
                  <a:pt x="1384723" y="2961052"/>
                  <a:pt x="1377523" y="2925781"/>
                </a:cubicBezTo>
                <a:cubicBezTo>
                  <a:pt x="1373206" y="2904186"/>
                  <a:pt x="1352329" y="2889070"/>
                  <a:pt x="1352329" y="2855957"/>
                </a:cubicBezTo>
                <a:cubicBezTo>
                  <a:pt x="1351611" y="2751582"/>
                  <a:pt x="1370325" y="2768858"/>
                  <a:pt x="1390481" y="2724949"/>
                </a:cubicBezTo>
                <a:cubicBezTo>
                  <a:pt x="1401998" y="2699755"/>
                  <a:pt x="1365287" y="2694717"/>
                  <a:pt x="1378244" y="2629932"/>
                </a:cubicBezTo>
                <a:cubicBezTo>
                  <a:pt x="1342972" y="2647208"/>
                  <a:pt x="1341533" y="2681759"/>
                  <a:pt x="1340812" y="2670963"/>
                </a:cubicBezTo>
                <a:cubicBezTo>
                  <a:pt x="1339373" y="2645769"/>
                  <a:pt x="1347291" y="2616976"/>
                  <a:pt x="1378244" y="2575946"/>
                </a:cubicBezTo>
                <a:cubicBezTo>
                  <a:pt x="1376804" y="2568028"/>
                  <a:pt x="1327136" y="2649368"/>
                  <a:pt x="1327856" y="2645769"/>
                </a:cubicBezTo>
                <a:cubicBezTo>
                  <a:pt x="1335054" y="2580984"/>
                  <a:pt x="1369605" y="2555070"/>
                  <a:pt x="1348731" y="2493165"/>
                </a:cubicBezTo>
                <a:cubicBezTo>
                  <a:pt x="1345132" y="2483088"/>
                  <a:pt x="1339373" y="2469412"/>
                  <a:pt x="1330734" y="2456454"/>
                </a:cubicBezTo>
                <a:cubicBezTo>
                  <a:pt x="1319217" y="2440978"/>
                  <a:pt x="1312919" y="2422442"/>
                  <a:pt x="1308600" y="2403277"/>
                </a:cubicBezTo>
                <a:lnTo>
                  <a:pt x="1298569" y="2347577"/>
                </a:lnTo>
                <a:lnTo>
                  <a:pt x="1298447" y="2349835"/>
                </a:lnTo>
                <a:cubicBezTo>
                  <a:pt x="1298365" y="2350876"/>
                  <a:pt x="1298343" y="2349920"/>
                  <a:pt x="1298343" y="2346321"/>
                </a:cubicBezTo>
                <a:lnTo>
                  <a:pt x="1298569" y="2347577"/>
                </a:lnTo>
                <a:lnTo>
                  <a:pt x="1298905" y="2341372"/>
                </a:lnTo>
                <a:cubicBezTo>
                  <a:pt x="1299850" y="2323826"/>
                  <a:pt x="1302324" y="2284685"/>
                  <a:pt x="1308667" y="2265340"/>
                </a:cubicBezTo>
                <a:lnTo>
                  <a:pt x="1312322" y="2258618"/>
                </a:lnTo>
                <a:lnTo>
                  <a:pt x="1304911" y="2260482"/>
                </a:lnTo>
                <a:cubicBezTo>
                  <a:pt x="1288715" y="2271954"/>
                  <a:pt x="1274949" y="2298813"/>
                  <a:pt x="1278189" y="2281536"/>
                </a:cubicBezTo>
                <a:cubicBezTo>
                  <a:pt x="1286105" y="2243386"/>
                  <a:pt x="1274588" y="2249144"/>
                  <a:pt x="1304822" y="2198757"/>
                </a:cubicBezTo>
                <a:cubicBezTo>
                  <a:pt x="1324257" y="2166365"/>
                  <a:pt x="1249394" y="2283696"/>
                  <a:pt x="1248675" y="2241226"/>
                </a:cubicBezTo>
                <a:cubicBezTo>
                  <a:pt x="1247236" y="2224671"/>
                  <a:pt x="1230679" y="2141171"/>
                  <a:pt x="1241476" y="2108778"/>
                </a:cubicBezTo>
                <a:cubicBezTo>
                  <a:pt x="1227080" y="2131814"/>
                  <a:pt x="1229240" y="2166365"/>
                  <a:pt x="1222041" y="2195158"/>
                </a:cubicBezTo>
                <a:cubicBezTo>
                  <a:pt x="1222041" y="2144770"/>
                  <a:pt x="1217003" y="2085025"/>
                  <a:pt x="1224200" y="2034637"/>
                </a:cubicBezTo>
                <a:cubicBezTo>
                  <a:pt x="1206206" y="2041835"/>
                  <a:pt x="1207645" y="2072787"/>
                  <a:pt x="1200447" y="2087184"/>
                </a:cubicBezTo>
                <a:cubicBezTo>
                  <a:pt x="1186050" y="2020240"/>
                  <a:pt x="1187489" y="1942499"/>
                  <a:pt x="1234278" y="1923784"/>
                </a:cubicBezTo>
                <a:cubicBezTo>
                  <a:pt x="1198286" y="1927383"/>
                  <a:pt x="1189649" y="1937461"/>
                  <a:pt x="1181731" y="1951856"/>
                </a:cubicBezTo>
                <a:cubicBezTo>
                  <a:pt x="1173092" y="1966253"/>
                  <a:pt x="1167334" y="1982809"/>
                  <a:pt x="1162296" y="2001525"/>
                </a:cubicBezTo>
                <a:cubicBezTo>
                  <a:pt x="1152218" y="2036076"/>
                  <a:pt x="1139261" y="2059831"/>
                  <a:pt x="1127024" y="2079266"/>
                </a:cubicBezTo>
                <a:cubicBezTo>
                  <a:pt x="1114067" y="2097261"/>
                  <a:pt x="1101830" y="2115257"/>
                  <a:pt x="1093193" y="2129654"/>
                </a:cubicBezTo>
                <a:cubicBezTo>
                  <a:pt x="1035606" y="2208835"/>
                  <a:pt x="1085993" y="2347760"/>
                  <a:pt x="1075917" y="2406786"/>
                </a:cubicBezTo>
                <a:cubicBezTo>
                  <a:pt x="1067279" y="2457174"/>
                  <a:pt x="1024089" y="2434859"/>
                  <a:pt x="1019050" y="2532035"/>
                </a:cubicBezTo>
                <a:cubicBezTo>
                  <a:pt x="1018330" y="2551471"/>
                  <a:pt x="1029128" y="2627052"/>
                  <a:pt x="1026248" y="2649368"/>
                </a:cubicBezTo>
                <a:cubicBezTo>
                  <a:pt x="1016891" y="2716312"/>
                  <a:pt x="993136" y="2732868"/>
                  <a:pt x="983779" y="2799810"/>
                </a:cubicBezTo>
                <a:cubicBezTo>
                  <a:pt x="970822" y="2889070"/>
                  <a:pt x="966503" y="2978329"/>
                  <a:pt x="982340" y="3069026"/>
                </a:cubicBezTo>
                <a:cubicBezTo>
                  <a:pt x="993857" y="3133810"/>
                  <a:pt x="992417" y="3200754"/>
                  <a:pt x="993857" y="3266978"/>
                </a:cubicBezTo>
                <a:cubicBezTo>
                  <a:pt x="996735" y="3371353"/>
                  <a:pt x="998176" y="3476448"/>
                  <a:pt x="1001054" y="3580822"/>
                </a:cubicBezTo>
                <a:cubicBezTo>
                  <a:pt x="1001775" y="3600978"/>
                  <a:pt x="1007533" y="3620413"/>
                  <a:pt x="1010412" y="3640567"/>
                </a:cubicBezTo>
                <a:cubicBezTo>
                  <a:pt x="1012572" y="3657844"/>
                  <a:pt x="1026969" y="3676559"/>
                  <a:pt x="1005374" y="3692396"/>
                </a:cubicBezTo>
                <a:cubicBezTo>
                  <a:pt x="1003214" y="3693835"/>
                  <a:pt x="1003934" y="3701753"/>
                  <a:pt x="1004653" y="3705352"/>
                </a:cubicBezTo>
                <a:cubicBezTo>
                  <a:pt x="1015452" y="3747103"/>
                  <a:pt x="1026969" y="3789572"/>
                  <a:pt x="1038486" y="3831321"/>
                </a:cubicBezTo>
                <a:cubicBezTo>
                  <a:pt x="1039925" y="3837080"/>
                  <a:pt x="1046404" y="3841399"/>
                  <a:pt x="1050723" y="3845718"/>
                </a:cubicBezTo>
                <a:cubicBezTo>
                  <a:pt x="1065839" y="3860835"/>
                  <a:pt x="1082395" y="3873791"/>
                  <a:pt x="1096071" y="3890348"/>
                </a:cubicBezTo>
                <a:cubicBezTo>
                  <a:pt x="1127744" y="3928498"/>
                  <a:pt x="1166615" y="3953692"/>
                  <a:pt x="1214843" y="3966648"/>
                </a:cubicBezTo>
                <a:cubicBezTo>
                  <a:pt x="1224921" y="3969528"/>
                  <a:pt x="1242196" y="3981045"/>
                  <a:pt x="1241476" y="3984644"/>
                </a:cubicBezTo>
                <a:cubicBezTo>
                  <a:pt x="1235717" y="4006239"/>
                  <a:pt x="1255153" y="4033593"/>
                  <a:pt x="1226360" y="4050148"/>
                </a:cubicBezTo>
                <a:cubicBezTo>
                  <a:pt x="1215563" y="4056627"/>
                  <a:pt x="1206206" y="4064545"/>
                  <a:pt x="1189649" y="4076783"/>
                </a:cubicBezTo>
                <a:lnTo>
                  <a:pt x="1241476" y="4076783"/>
                </a:lnTo>
                <a:cubicBezTo>
                  <a:pt x="1242917" y="4086140"/>
                  <a:pt x="1243636" y="4094058"/>
                  <a:pt x="1245075" y="4105576"/>
                </a:cubicBezTo>
                <a:cubicBezTo>
                  <a:pt x="1261632" y="4073902"/>
                  <a:pt x="1276748" y="4045110"/>
                  <a:pt x="1291864" y="4014878"/>
                </a:cubicBezTo>
                <a:cubicBezTo>
                  <a:pt x="1329295" y="4028555"/>
                  <a:pt x="1342252" y="4060946"/>
                  <a:pt x="1350170" y="4094058"/>
                </a:cubicBezTo>
                <a:cubicBezTo>
                  <a:pt x="1368886" y="4169640"/>
                  <a:pt x="1407036" y="4235864"/>
                  <a:pt x="1451666" y="4297769"/>
                </a:cubicBezTo>
                <a:cubicBezTo>
                  <a:pt x="1504933" y="4372630"/>
                  <a:pt x="1522928" y="4424459"/>
                  <a:pt x="1597791" y="4479166"/>
                </a:cubicBezTo>
                <a:cubicBezTo>
                  <a:pt x="1651777" y="4518755"/>
                  <a:pt x="1711523" y="4542510"/>
                  <a:pt x="1778467" y="4547548"/>
                </a:cubicBezTo>
                <a:cubicBezTo>
                  <a:pt x="1821657" y="4550428"/>
                  <a:pt x="1863406" y="4559785"/>
                  <a:pt x="1903716" y="4578500"/>
                </a:cubicBezTo>
                <a:cubicBezTo>
                  <a:pt x="1954824" y="4602255"/>
                  <a:pt x="1996573" y="4590738"/>
                  <a:pt x="2026087" y="4542510"/>
                </a:cubicBezTo>
                <a:cubicBezTo>
                  <a:pt x="2047682" y="4507959"/>
                  <a:pt x="2101668" y="4505799"/>
                  <a:pt x="2139820" y="4489242"/>
                </a:cubicBezTo>
                <a:cubicBezTo>
                  <a:pt x="2173651" y="4474846"/>
                  <a:pt x="2244194" y="4424459"/>
                  <a:pt x="2273708" y="4401423"/>
                </a:cubicBezTo>
                <a:cubicBezTo>
                  <a:pt x="2280905" y="4395664"/>
                  <a:pt x="2287384" y="4389907"/>
                  <a:pt x="2299620" y="4379109"/>
                </a:cubicBezTo>
                <a:cubicBezTo>
                  <a:pt x="2303940" y="4400704"/>
                  <a:pt x="2310419" y="4417259"/>
                  <a:pt x="2309698" y="4433816"/>
                </a:cubicBezTo>
                <a:cubicBezTo>
                  <a:pt x="2306818" y="4518035"/>
                  <a:pt x="2303940" y="4602975"/>
                  <a:pt x="2298181" y="4687194"/>
                </a:cubicBezTo>
                <a:cubicBezTo>
                  <a:pt x="2285944" y="4860673"/>
                  <a:pt x="2297461" y="5033431"/>
                  <a:pt x="2311858" y="5205469"/>
                </a:cubicBezTo>
                <a:cubicBezTo>
                  <a:pt x="2323375" y="5337917"/>
                  <a:pt x="2298902" y="5484762"/>
                  <a:pt x="2280905" y="5616490"/>
                </a:cubicBezTo>
                <a:cubicBezTo>
                  <a:pt x="2276586" y="5651042"/>
                  <a:pt x="2263630" y="5678395"/>
                  <a:pt x="2234837" y="5702869"/>
                </a:cubicBezTo>
                <a:cubicBezTo>
                  <a:pt x="2188048" y="5742460"/>
                  <a:pt x="2167892" y="5753256"/>
                  <a:pt x="2125423" y="5797886"/>
                </a:cubicBezTo>
                <a:cubicBezTo>
                  <a:pt x="2118944" y="5805085"/>
                  <a:pt x="2034005" y="6003756"/>
                  <a:pt x="2012410" y="6067820"/>
                </a:cubicBezTo>
                <a:cubicBezTo>
                  <a:pt x="2005932" y="6086537"/>
                  <a:pt x="1969222" y="6133324"/>
                  <a:pt x="1988657" y="6141963"/>
                </a:cubicBezTo>
                <a:cubicBezTo>
                  <a:pt x="2002332" y="6148442"/>
                  <a:pt x="2048402" y="6136924"/>
                  <a:pt x="2058478" y="6128286"/>
                </a:cubicBezTo>
                <a:cubicBezTo>
                  <a:pt x="2105267" y="6096613"/>
                  <a:pt x="2137660" y="6011674"/>
                  <a:pt x="2149178" y="5990079"/>
                </a:cubicBezTo>
                <a:cubicBezTo>
                  <a:pt x="2154216" y="5980001"/>
                  <a:pt x="2168613" y="5956248"/>
                  <a:pt x="2178691" y="5958408"/>
                </a:cubicBezTo>
                <a:cubicBezTo>
                  <a:pt x="2181569" y="5959127"/>
                  <a:pt x="2187328" y="5993678"/>
                  <a:pt x="2186609" y="6008075"/>
                </a:cubicBezTo>
                <a:cubicBezTo>
                  <a:pt x="2180849" y="6102372"/>
                  <a:pt x="2161415" y="6380225"/>
                  <a:pt x="2160695" y="6424135"/>
                </a:cubicBezTo>
                <a:cubicBezTo>
                  <a:pt x="2160695" y="6439971"/>
                  <a:pt x="2164294" y="6457966"/>
                  <a:pt x="2172212" y="6470924"/>
                </a:cubicBezTo>
                <a:cubicBezTo>
                  <a:pt x="2178691" y="6481720"/>
                  <a:pt x="2195966" y="6492517"/>
                  <a:pt x="2206763" y="6491078"/>
                </a:cubicBezTo>
                <a:cubicBezTo>
                  <a:pt x="2217561" y="6489639"/>
                  <a:pt x="2231957" y="6473802"/>
                  <a:pt x="2234117" y="6462285"/>
                </a:cubicBezTo>
                <a:cubicBezTo>
                  <a:pt x="2240596" y="6432772"/>
                  <a:pt x="2247073" y="6337755"/>
                  <a:pt x="2252113" y="6329837"/>
                </a:cubicBezTo>
                <a:cubicBezTo>
                  <a:pt x="2252113" y="6344953"/>
                  <a:pt x="2247793" y="6449329"/>
                  <a:pt x="2244913" y="6476682"/>
                </a:cubicBezTo>
                <a:cubicBezTo>
                  <a:pt x="2242035" y="6505475"/>
                  <a:pt x="2249953" y="6539306"/>
                  <a:pt x="2274426" y="65457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E33F692-CE15-48DB-B816-F39413F77AFF}"/>
              </a:ext>
            </a:extLst>
          </p:cNvPr>
          <p:cNvSpPr/>
          <p:nvPr/>
        </p:nvSpPr>
        <p:spPr>
          <a:xfrm>
            <a:off x="10282731" y="5948282"/>
            <a:ext cx="1355098" cy="795516"/>
          </a:xfrm>
          <a:custGeom>
            <a:avLst/>
            <a:gdLst>
              <a:gd name="connsiteX0" fmla="*/ 470302 w 1355098"/>
              <a:gd name="connsiteY0" fmla="*/ 0 h 795516"/>
              <a:gd name="connsiteX1" fmla="*/ 598641 w 1355098"/>
              <a:gd name="connsiteY1" fmla="*/ 5220 h 795516"/>
              <a:gd name="connsiteX2" fmla="*/ 959454 w 1355098"/>
              <a:gd name="connsiteY2" fmla="*/ 49489 h 795516"/>
              <a:gd name="connsiteX3" fmla="*/ 1232269 w 1355098"/>
              <a:gd name="connsiteY3" fmla="*/ 150985 h 795516"/>
              <a:gd name="connsiteX4" fmla="*/ 1352479 w 1355098"/>
              <a:gd name="connsiteY4" fmla="*/ 320865 h 795516"/>
              <a:gd name="connsiteX5" fmla="*/ 1353919 w 1355098"/>
              <a:gd name="connsiteY5" fmla="*/ 420200 h 795516"/>
              <a:gd name="connsiteX6" fmla="*/ 1191238 w 1355098"/>
              <a:gd name="connsiteY6" fmla="*/ 702372 h 795516"/>
              <a:gd name="connsiteX7" fmla="*/ 1017041 w 1355098"/>
              <a:gd name="connsiteY7" fmla="*/ 788752 h 795516"/>
              <a:gd name="connsiteX8" fmla="*/ 1006243 w 1355098"/>
              <a:gd name="connsiteY8" fmla="*/ 790191 h 795516"/>
              <a:gd name="connsiteX9" fmla="*/ 807570 w 1355098"/>
              <a:gd name="connsiteY9" fmla="*/ 795229 h 795516"/>
              <a:gd name="connsiteX10" fmla="*/ 0 w 1355098"/>
              <a:gd name="connsiteY10" fmla="*/ 778074 h 79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5098" h="795516">
                <a:moveTo>
                  <a:pt x="470302" y="0"/>
                </a:moveTo>
                <a:lnTo>
                  <a:pt x="598641" y="5220"/>
                </a:lnTo>
                <a:cubicBezTo>
                  <a:pt x="723171" y="12778"/>
                  <a:pt x="847161" y="26095"/>
                  <a:pt x="959454" y="49489"/>
                </a:cubicBezTo>
                <a:cubicBezTo>
                  <a:pt x="1055191" y="69645"/>
                  <a:pt x="1148769" y="96999"/>
                  <a:pt x="1232269" y="150985"/>
                </a:cubicBezTo>
                <a:cubicBezTo>
                  <a:pt x="1294894" y="191295"/>
                  <a:pt x="1343122" y="243843"/>
                  <a:pt x="1352479" y="320865"/>
                </a:cubicBezTo>
                <a:cubicBezTo>
                  <a:pt x="1356799" y="353257"/>
                  <a:pt x="1354639" y="387088"/>
                  <a:pt x="1353919" y="420200"/>
                </a:cubicBezTo>
                <a:cubicBezTo>
                  <a:pt x="1352479" y="544730"/>
                  <a:pt x="1299932" y="641188"/>
                  <a:pt x="1191238" y="702372"/>
                </a:cubicBezTo>
                <a:cubicBezTo>
                  <a:pt x="1134372" y="734045"/>
                  <a:pt x="1075347" y="760678"/>
                  <a:pt x="1017041" y="788752"/>
                </a:cubicBezTo>
                <a:cubicBezTo>
                  <a:pt x="1014161" y="790191"/>
                  <a:pt x="1009842" y="790191"/>
                  <a:pt x="1006243" y="790191"/>
                </a:cubicBezTo>
                <a:cubicBezTo>
                  <a:pt x="940018" y="792351"/>
                  <a:pt x="873794" y="796668"/>
                  <a:pt x="807570" y="795229"/>
                </a:cubicBezTo>
                <a:lnTo>
                  <a:pt x="0" y="778074"/>
                </a:lnTo>
                <a:close/>
              </a:path>
            </a:pathLst>
          </a:custGeom>
          <a:solidFill>
            <a:schemeClr val="accent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DB252F-24B0-427B-919A-93776A869661}"/>
              </a:ext>
            </a:extLst>
          </p:cNvPr>
          <p:cNvSpPr txBox="1"/>
          <p:nvPr/>
        </p:nvSpPr>
        <p:spPr>
          <a:xfrm>
            <a:off x="1359277" y="2198252"/>
            <a:ext cx="241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Każdy rodzaj aktywności fizycznej jest lepszy </a:t>
            </a:r>
            <a:r>
              <a:rPr lang="pl-PL" sz="12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niż jej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brak.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05B6D9-45EC-4454-BB91-82C6EE5A2C94}"/>
              </a:ext>
            </a:extLst>
          </p:cNvPr>
          <p:cNvSpPr txBox="1"/>
          <p:nvPr/>
        </p:nvSpPr>
        <p:spPr>
          <a:xfrm>
            <a:off x="452148" y="2044801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277BAD-3AB6-4F15-BFCB-014E6620ADC4}"/>
              </a:ext>
            </a:extLst>
          </p:cNvPr>
          <p:cNvSpPr txBox="1"/>
          <p:nvPr/>
        </p:nvSpPr>
        <p:spPr>
          <a:xfrm>
            <a:off x="1391710" y="3133797"/>
            <a:ext cx="241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spc="10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Należy dostosować wysiłek fizyczny </a:t>
            </a:r>
            <a:r>
              <a:rPr lang="pl-PL" sz="12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do 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poziomu wydolności, stopnia </a:t>
            </a:r>
            <a:r>
              <a:rPr lang="pl-PL" sz="1200" spc="1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otyłości </a:t>
            </a:r>
            <a:r>
              <a:rPr lang="pl-PL" sz="12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i</a:t>
            </a:r>
            <a:r>
              <a:rPr lang="pl-PL" sz="1200" spc="-12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stanu</a:t>
            </a:r>
            <a:r>
              <a:rPr lang="pl-PL" sz="1200" spc="-12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zdrowia</a:t>
            </a:r>
            <a:r>
              <a:rPr lang="pl-PL" sz="1200" spc="-12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dziecka.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A4EB6B-46BD-4A05-BDFB-ED849ABB2369}"/>
              </a:ext>
            </a:extLst>
          </p:cNvPr>
          <p:cNvSpPr txBox="1"/>
          <p:nvPr/>
        </p:nvSpPr>
        <p:spPr>
          <a:xfrm>
            <a:off x="452148" y="3008957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3C5BBA-F478-42CA-B6D5-78BDC6AC2003}"/>
              </a:ext>
            </a:extLst>
          </p:cNvPr>
          <p:cNvSpPr txBox="1"/>
          <p:nvPr/>
        </p:nvSpPr>
        <p:spPr>
          <a:xfrm>
            <a:off x="1321063" y="4235311"/>
            <a:ext cx="2419792" cy="197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69215" algn="just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200" spc="10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Doboru ćwiczeń</a:t>
            </a:r>
            <a:r>
              <a:rPr lang="pl-PL" sz="1200" spc="-65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dla</a:t>
            </a:r>
            <a:r>
              <a:rPr lang="pl-PL" sz="1200" spc="-6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każdego</a:t>
            </a:r>
            <a:r>
              <a:rPr lang="pl-PL" sz="1200" spc="-6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dziecka</a:t>
            </a:r>
            <a:r>
              <a:rPr lang="pl-PL" sz="1200" spc="-6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-65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z otyłością </a:t>
            </a:r>
            <a:r>
              <a:rPr lang="pl-PL" sz="1200" spc="10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powinien</a:t>
            </a:r>
            <a:r>
              <a:rPr lang="pl-PL" sz="1200" spc="-60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dokonać</a:t>
            </a:r>
            <a:r>
              <a:rPr lang="pl-PL" sz="1200" spc="-6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fizjoterapeuta,</a:t>
            </a:r>
            <a:r>
              <a:rPr lang="pl-PL" sz="1200" spc="-6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uwzględniając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dodatkowo</a:t>
            </a:r>
            <a:r>
              <a:rPr lang="pl-PL" sz="1200" spc="-10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zajęcia</a:t>
            </a:r>
            <a:r>
              <a:rPr lang="pl-PL" sz="1200" spc="-10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o</a:t>
            </a:r>
            <a:r>
              <a:rPr lang="pl-PL" sz="1200" spc="-10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charakterze</a:t>
            </a:r>
            <a:r>
              <a:rPr lang="pl-PL" sz="1200" spc="-10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korekcyjnym</a:t>
            </a:r>
            <a:r>
              <a:rPr lang="pl-PL" sz="1200" spc="-10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dla</a:t>
            </a:r>
            <a:r>
              <a:rPr lang="pl-PL" sz="1200" spc="-10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tych</a:t>
            </a:r>
            <a:r>
              <a:rPr lang="pl-PL" sz="1200" spc="-10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dzieci,</a:t>
            </a:r>
            <a:r>
              <a:rPr lang="pl-PL" sz="1200" spc="-10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u</a:t>
            </a:r>
            <a:r>
              <a:rPr lang="pl-PL" sz="1200" spc="-10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których</a:t>
            </a:r>
            <a:r>
              <a:rPr lang="pl-PL" sz="1200" spc="-10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równocześnie </a:t>
            </a:r>
            <a:r>
              <a:rPr lang="pl-PL" sz="12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z </a:t>
            </a:r>
            <a:r>
              <a:rPr lang="pl-PL" sz="1200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otyłością występują nabyte wady</a:t>
            </a:r>
            <a:r>
              <a:rPr lang="pl-PL" sz="1200" spc="4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postawy.</a:t>
            </a:r>
            <a:endParaRPr lang="pl-PL" sz="1200" dirty="0">
              <a:solidFill>
                <a:schemeClr val="bg1"/>
              </a:solidFill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1A6E03-513D-4877-B085-5F9AD07D356D}"/>
              </a:ext>
            </a:extLst>
          </p:cNvPr>
          <p:cNvSpPr txBox="1"/>
          <p:nvPr/>
        </p:nvSpPr>
        <p:spPr>
          <a:xfrm>
            <a:off x="452148" y="4150283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70C806-089A-410D-89FC-043C3DBE9C84}"/>
              </a:ext>
            </a:extLst>
          </p:cNvPr>
          <p:cNvSpPr txBox="1"/>
          <p:nvPr/>
        </p:nvSpPr>
        <p:spPr>
          <a:xfrm>
            <a:off x="452148" y="619667"/>
            <a:ext cx="32437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pl-PL" altLang="ko-KR" sz="44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r>
              <a:rPr lang="pl-PL" altLang="ko-KR" sz="4400" b="1" dirty="0" smtClean="0">
                <a:solidFill>
                  <a:schemeClr val="accent1"/>
                </a:solidFill>
                <a:cs typeface="Arial" pitchFamily="34" charset="0"/>
              </a:rPr>
              <a:t>ktywność</a:t>
            </a:r>
            <a:endParaRPr lang="en-US" altLang="ko-KR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6B0ECE-9739-4E8C-9D47-D47556982024}"/>
              </a:ext>
            </a:extLst>
          </p:cNvPr>
          <p:cNvSpPr txBox="1"/>
          <p:nvPr/>
        </p:nvSpPr>
        <p:spPr>
          <a:xfrm>
            <a:off x="452148" y="1262908"/>
            <a:ext cx="31190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pl-PL" altLang="ko-KR" sz="2400" b="1" dirty="0" smtClean="0">
                <a:solidFill>
                  <a:schemeClr val="accent1"/>
                </a:solidFill>
                <a:cs typeface="Arial" pitchFamily="34" charset="0"/>
              </a:rPr>
              <a:t>fizyczna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5D07686-AD54-4D2C-A948-0C910B573843}"/>
              </a:ext>
            </a:extLst>
          </p:cNvPr>
          <p:cNvSpPr txBox="1"/>
          <p:nvPr/>
        </p:nvSpPr>
        <p:spPr>
          <a:xfrm>
            <a:off x="4305865" y="2145574"/>
            <a:ext cx="3528996" cy="398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24765" indent="287655" algn="just">
              <a:lnSpc>
                <a:spcPct val="113000"/>
              </a:lnSpc>
              <a:spcAft>
                <a:spcPts val="0"/>
              </a:spcAft>
            </a:pP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Hipokrates,</a:t>
            </a:r>
            <a:r>
              <a:rPr lang="pl-PL" sz="16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wielki</a:t>
            </a:r>
            <a:r>
              <a:rPr lang="pl-PL" sz="1600" spc="-14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grecki</a:t>
            </a:r>
            <a:r>
              <a:rPr lang="pl-PL" sz="16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filozof</a:t>
            </a:r>
            <a:r>
              <a:rPr lang="pl-PL" sz="1600" spc="-14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i</a:t>
            </a:r>
            <a:r>
              <a:rPr lang="pl-PL" sz="16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lekarz,</a:t>
            </a:r>
            <a:r>
              <a:rPr lang="pl-PL" sz="1600" spc="-14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twierdził,</a:t>
            </a:r>
            <a:r>
              <a:rPr lang="pl-PL" sz="16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że</a:t>
            </a:r>
            <a:r>
              <a:rPr lang="pl-PL" sz="1600" spc="-14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najważniejsze</a:t>
            </a:r>
            <a:r>
              <a:rPr lang="pl-PL" sz="1600" spc="-14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znacze</a:t>
            </a:r>
            <a:r>
              <a:rPr lang="pl-PL" sz="16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nie</a:t>
            </a:r>
            <a:r>
              <a:rPr lang="pl-PL" sz="1600" spc="-4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dla</a:t>
            </a:r>
            <a:r>
              <a:rPr lang="pl-PL" sz="1600" spc="-4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zdrowia</a:t>
            </a:r>
            <a:r>
              <a:rPr lang="pl-PL" sz="1600" spc="-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ma</a:t>
            </a:r>
            <a:r>
              <a:rPr lang="pl-PL" sz="1600" spc="-4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odpowiednia</a:t>
            </a:r>
            <a:r>
              <a:rPr lang="pl-PL" sz="1600" spc="-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dieta</a:t>
            </a:r>
            <a:r>
              <a:rPr lang="pl-PL" sz="1600" spc="-4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</a:t>
            </a:r>
            <a:r>
              <a:rPr lang="pl-PL" sz="1600" spc="-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połączeniu</a:t>
            </a:r>
            <a:r>
              <a:rPr lang="pl-PL" sz="1600" spc="-4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</a:t>
            </a:r>
            <a:r>
              <a:rPr lang="pl-PL" sz="1600" spc="-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ćwiczeniami</a:t>
            </a:r>
            <a:r>
              <a:rPr lang="pl-PL" sz="1600" spc="-4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fizycznymi.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Te</a:t>
            </a:r>
            <a:r>
              <a:rPr lang="pl-PL" sz="1600" spc="-8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dwa</a:t>
            </a:r>
            <a:r>
              <a:rPr lang="pl-PL" sz="1600" spc="-8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elementy,</a:t>
            </a:r>
            <a:r>
              <a:rPr lang="pl-PL" sz="1600" spc="-8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również</a:t>
            </a:r>
            <a:r>
              <a:rPr lang="pl-PL" sz="1600" spc="-8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</a:t>
            </a:r>
            <a:r>
              <a:rPr lang="pl-PL" sz="1600" spc="-7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czasach</a:t>
            </a:r>
            <a:r>
              <a:rPr lang="pl-PL" sz="1600" spc="-8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współczesnych,</a:t>
            </a:r>
            <a:r>
              <a:rPr lang="pl-PL" sz="1600" spc="-8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są</a:t>
            </a:r>
            <a:r>
              <a:rPr lang="pl-PL" sz="1600" spc="-8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podstawą</a:t>
            </a:r>
            <a:r>
              <a:rPr lang="pl-PL" sz="1600" spc="-8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zachowania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zdrowia. Według Światowej Organizacji Zdrowia (WHO) jednym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najważniejszych</a:t>
            </a:r>
            <a:r>
              <a:rPr lang="pl-PL" sz="1600" spc="-10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czynników</a:t>
            </a:r>
            <a:r>
              <a:rPr lang="pl-PL" sz="1600" spc="-1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wpływających</a:t>
            </a:r>
            <a:r>
              <a:rPr lang="pl-PL" sz="1600" spc="-1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</a:t>
            </a:r>
            <a:r>
              <a:rPr lang="pl-PL" sz="1600" spc="-10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stan</a:t>
            </a:r>
            <a:r>
              <a:rPr lang="pl-PL" sz="1600" spc="-1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zdrowia</a:t>
            </a:r>
            <a:r>
              <a:rPr lang="pl-PL" sz="1600" spc="-1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jest</a:t>
            </a:r>
            <a:r>
              <a:rPr lang="pl-PL" sz="1600" spc="-1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zdrowy</a:t>
            </a:r>
            <a:r>
              <a:rPr lang="pl-PL" sz="1600" spc="-10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styl</a:t>
            </a:r>
            <a:r>
              <a:rPr lang="pl-PL" sz="1600" spc="-1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życia,</a:t>
            </a:r>
            <a:r>
              <a:rPr lang="pl-PL" sz="1600" spc="-1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</a:t>
            </a:r>
            <a:r>
              <a:rPr lang="pl-PL" sz="1600" spc="-10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którym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kluczową rolę pełni aktywność</a:t>
            </a:r>
            <a:r>
              <a:rPr lang="pl-PL" sz="1600" spc="6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fizyczna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.</a:t>
            </a:r>
            <a:endParaRPr lang="pl-PL" sz="1400" dirty="0">
              <a:effectLst/>
              <a:latin typeface="Noto Sans"/>
              <a:ea typeface="Noto Sans"/>
              <a:cs typeface="Noto San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C54F570-AED6-405E-9058-B568EA17EAA7}"/>
              </a:ext>
            </a:extLst>
          </p:cNvPr>
          <p:cNvGrpSpPr/>
          <p:nvPr/>
        </p:nvGrpSpPr>
        <p:grpSpPr>
          <a:xfrm>
            <a:off x="4946687" y="619667"/>
            <a:ext cx="2298625" cy="1212346"/>
            <a:chOff x="8244821" y="512764"/>
            <a:chExt cx="3543961" cy="1869163"/>
          </a:xfrm>
          <a:solidFill>
            <a:schemeClr val="accent2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1B9671-749C-45B9-B495-E38E550B2581}"/>
                </a:ext>
              </a:extLst>
            </p:cNvPr>
            <p:cNvSpPr/>
            <p:nvPr/>
          </p:nvSpPr>
          <p:spPr>
            <a:xfrm>
              <a:off x="9041614" y="1487312"/>
              <a:ext cx="964412" cy="889112"/>
            </a:xfrm>
            <a:custGeom>
              <a:avLst/>
              <a:gdLst>
                <a:gd name="connsiteX0" fmla="*/ 0 w 3171825"/>
                <a:gd name="connsiteY0" fmla="*/ 137160 h 2924175"/>
                <a:gd name="connsiteX1" fmla="*/ 601027 w 3171825"/>
                <a:gd name="connsiteY1" fmla="*/ 0 h 2924175"/>
                <a:gd name="connsiteX2" fmla="*/ 1516380 w 3171825"/>
                <a:gd name="connsiteY2" fmla="*/ 80010 h 2924175"/>
                <a:gd name="connsiteX3" fmla="*/ 1975485 w 3171825"/>
                <a:gd name="connsiteY3" fmla="*/ 589597 h 2924175"/>
                <a:gd name="connsiteX4" fmla="*/ 3174683 w 3171825"/>
                <a:gd name="connsiteY4" fmla="*/ 1176338 h 2924175"/>
                <a:gd name="connsiteX5" fmla="*/ 3174683 w 3171825"/>
                <a:gd name="connsiteY5" fmla="*/ 2346960 h 2924175"/>
                <a:gd name="connsiteX6" fmla="*/ 2560320 w 3171825"/>
                <a:gd name="connsiteY6" fmla="*/ 2926080 h 2924175"/>
                <a:gd name="connsiteX7" fmla="*/ 1964055 w 3171825"/>
                <a:gd name="connsiteY7" fmla="*/ 2929890 h 2924175"/>
                <a:gd name="connsiteX8" fmla="*/ 1177290 w 3171825"/>
                <a:gd name="connsiteY8" fmla="*/ 1369695 h 2924175"/>
                <a:gd name="connsiteX9" fmla="*/ 0 w 3171825"/>
                <a:gd name="connsiteY9" fmla="*/ 13716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25" h="2924175">
                  <a:moveTo>
                    <a:pt x="0" y="137160"/>
                  </a:moveTo>
                  <a:cubicBezTo>
                    <a:pt x="46672" y="116205"/>
                    <a:pt x="576263" y="953"/>
                    <a:pt x="601027" y="0"/>
                  </a:cubicBezTo>
                  <a:cubicBezTo>
                    <a:pt x="911542" y="16193"/>
                    <a:pt x="1251585" y="55245"/>
                    <a:pt x="1516380" y="80010"/>
                  </a:cubicBezTo>
                  <a:cubicBezTo>
                    <a:pt x="1562100" y="118110"/>
                    <a:pt x="1951673" y="579120"/>
                    <a:pt x="1975485" y="589597"/>
                  </a:cubicBezTo>
                  <a:cubicBezTo>
                    <a:pt x="2387918" y="769620"/>
                    <a:pt x="3174683" y="1138238"/>
                    <a:pt x="3174683" y="1176338"/>
                  </a:cubicBezTo>
                  <a:cubicBezTo>
                    <a:pt x="3172777" y="1693545"/>
                    <a:pt x="3172777" y="1829752"/>
                    <a:pt x="3174683" y="2346960"/>
                  </a:cubicBezTo>
                  <a:cubicBezTo>
                    <a:pt x="3174683" y="2388870"/>
                    <a:pt x="2586038" y="2926080"/>
                    <a:pt x="2560320" y="2926080"/>
                  </a:cubicBezTo>
                  <a:cubicBezTo>
                    <a:pt x="2319338" y="2927985"/>
                    <a:pt x="2205038" y="2927985"/>
                    <a:pt x="1964055" y="2929890"/>
                  </a:cubicBezTo>
                  <a:cubicBezTo>
                    <a:pt x="1930717" y="2929890"/>
                    <a:pt x="1433513" y="1944052"/>
                    <a:pt x="1177290" y="1369695"/>
                  </a:cubicBezTo>
                  <a:cubicBezTo>
                    <a:pt x="1153477" y="1318260"/>
                    <a:pt x="14288" y="153353"/>
                    <a:pt x="0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DE6C3D7-E40C-47BB-80E4-65C83CC58A13}"/>
                </a:ext>
              </a:extLst>
            </p:cNvPr>
            <p:cNvSpPr/>
            <p:nvPr/>
          </p:nvSpPr>
          <p:spPr>
            <a:xfrm>
              <a:off x="8244821" y="633761"/>
              <a:ext cx="1071569" cy="1456754"/>
            </a:xfrm>
            <a:custGeom>
              <a:avLst/>
              <a:gdLst>
                <a:gd name="connsiteX0" fmla="*/ 927956 w 3524250"/>
                <a:gd name="connsiteY0" fmla="*/ 3264420 h 4791075"/>
                <a:gd name="connsiteX1" fmla="*/ 1663286 w 3524250"/>
                <a:gd name="connsiteY1" fmla="*/ 3824490 h 4791075"/>
                <a:gd name="connsiteX2" fmla="*/ 2550064 w 3524250"/>
                <a:gd name="connsiteY2" fmla="*/ 4464570 h 4791075"/>
                <a:gd name="connsiteX3" fmla="*/ 3528281 w 3524250"/>
                <a:gd name="connsiteY3" fmla="*/ 4470285 h 4791075"/>
                <a:gd name="connsiteX4" fmla="*/ 2449099 w 3524250"/>
                <a:gd name="connsiteY4" fmla="*/ 4797945 h 4791075"/>
                <a:gd name="connsiteX5" fmla="*/ 1248949 w 3524250"/>
                <a:gd name="connsiteY5" fmla="*/ 4566488 h 4791075"/>
                <a:gd name="connsiteX6" fmla="*/ 207866 w 3524250"/>
                <a:gd name="connsiteY6" fmla="*/ 3687330 h 4791075"/>
                <a:gd name="connsiteX7" fmla="*/ 1174 w 3524250"/>
                <a:gd name="connsiteY7" fmla="*/ 3231083 h 4791075"/>
                <a:gd name="connsiteX8" fmla="*/ 1573751 w 3524250"/>
                <a:gd name="connsiteY8" fmla="*/ 502170 h 4791075"/>
                <a:gd name="connsiteX9" fmla="*/ 2786284 w 3524250"/>
                <a:gd name="connsiteY9" fmla="*/ 203 h 4791075"/>
                <a:gd name="connsiteX10" fmla="*/ 3478751 w 3524250"/>
                <a:gd name="connsiteY10" fmla="*/ 502170 h 4791075"/>
                <a:gd name="connsiteX11" fmla="*/ 3479704 w 3524250"/>
                <a:gd name="connsiteY11" fmla="*/ 794588 h 4791075"/>
                <a:gd name="connsiteX12" fmla="*/ 3317779 w 3524250"/>
                <a:gd name="connsiteY12" fmla="*/ 960323 h 4791075"/>
                <a:gd name="connsiteX13" fmla="*/ 3086321 w 3524250"/>
                <a:gd name="connsiteY13" fmla="*/ 1121295 h 4791075"/>
                <a:gd name="connsiteX14" fmla="*/ 1953799 w 3524250"/>
                <a:gd name="connsiteY14" fmla="*/ 945083 h 4791075"/>
                <a:gd name="connsiteX15" fmla="*/ 1432781 w 3524250"/>
                <a:gd name="connsiteY15" fmla="*/ 2972003 h 4791075"/>
                <a:gd name="connsiteX16" fmla="*/ 927956 w 3524250"/>
                <a:gd name="connsiteY16" fmla="*/ 3264420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0" h="4791075">
                  <a:moveTo>
                    <a:pt x="927956" y="3264420"/>
                  </a:moveTo>
                  <a:cubicBezTo>
                    <a:pt x="1163224" y="3443490"/>
                    <a:pt x="1434686" y="3650183"/>
                    <a:pt x="1663286" y="3824490"/>
                  </a:cubicBezTo>
                  <a:cubicBezTo>
                    <a:pt x="1906174" y="4010228"/>
                    <a:pt x="2514821" y="4455045"/>
                    <a:pt x="2550064" y="4464570"/>
                  </a:cubicBezTo>
                  <a:cubicBezTo>
                    <a:pt x="2637694" y="4485525"/>
                    <a:pt x="3262534" y="4419803"/>
                    <a:pt x="3528281" y="4470285"/>
                  </a:cubicBezTo>
                  <a:cubicBezTo>
                    <a:pt x="3267296" y="4562678"/>
                    <a:pt x="2465291" y="4801756"/>
                    <a:pt x="2449099" y="4797945"/>
                  </a:cubicBezTo>
                  <a:cubicBezTo>
                    <a:pt x="2088101" y="4712220"/>
                    <a:pt x="1609946" y="4654118"/>
                    <a:pt x="1248949" y="4566488"/>
                  </a:cubicBezTo>
                  <a:cubicBezTo>
                    <a:pt x="1230851" y="4561725"/>
                    <a:pt x="484091" y="3933075"/>
                    <a:pt x="207866" y="3687330"/>
                  </a:cubicBezTo>
                  <a:cubicBezTo>
                    <a:pt x="201199" y="3681615"/>
                    <a:pt x="-17876" y="3258705"/>
                    <a:pt x="1174" y="3231083"/>
                  </a:cubicBezTo>
                  <a:cubicBezTo>
                    <a:pt x="405034" y="2495753"/>
                    <a:pt x="1450879" y="677430"/>
                    <a:pt x="1573751" y="502170"/>
                  </a:cubicBezTo>
                  <a:cubicBezTo>
                    <a:pt x="1588039" y="482168"/>
                    <a:pt x="2402426" y="127838"/>
                    <a:pt x="2786284" y="203"/>
                  </a:cubicBezTo>
                  <a:cubicBezTo>
                    <a:pt x="2815811" y="-9322"/>
                    <a:pt x="3330161" y="319290"/>
                    <a:pt x="3478751" y="502170"/>
                  </a:cubicBezTo>
                  <a:cubicBezTo>
                    <a:pt x="3492086" y="518363"/>
                    <a:pt x="3496849" y="690765"/>
                    <a:pt x="3479704" y="794588"/>
                  </a:cubicBezTo>
                  <a:cubicBezTo>
                    <a:pt x="3473989" y="829830"/>
                    <a:pt x="3389216" y="896505"/>
                    <a:pt x="3317779" y="960323"/>
                  </a:cubicBezTo>
                  <a:cubicBezTo>
                    <a:pt x="3243484" y="1033665"/>
                    <a:pt x="3110134" y="1110818"/>
                    <a:pt x="3086321" y="1121295"/>
                  </a:cubicBezTo>
                  <a:cubicBezTo>
                    <a:pt x="2976784" y="1117485"/>
                    <a:pt x="2322416" y="983183"/>
                    <a:pt x="1953799" y="945083"/>
                  </a:cubicBezTo>
                  <a:cubicBezTo>
                    <a:pt x="1934749" y="956513"/>
                    <a:pt x="1505171" y="2623388"/>
                    <a:pt x="1432781" y="2972003"/>
                  </a:cubicBezTo>
                  <a:cubicBezTo>
                    <a:pt x="1287049" y="3041535"/>
                    <a:pt x="1020349" y="3208223"/>
                    <a:pt x="927956" y="3264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EAD40B-5E24-4DA3-B330-B38F40E4FF49}"/>
                </a:ext>
              </a:extLst>
            </p:cNvPr>
            <p:cNvSpPr/>
            <p:nvPr/>
          </p:nvSpPr>
          <p:spPr>
            <a:xfrm>
              <a:off x="8610091" y="1540436"/>
              <a:ext cx="779060" cy="402562"/>
            </a:xfrm>
            <a:custGeom>
              <a:avLst/>
              <a:gdLst>
                <a:gd name="connsiteX0" fmla="*/ 0 w 2562225"/>
                <a:gd name="connsiteY0" fmla="*/ 310106 h 1323975"/>
                <a:gd name="connsiteX1" fmla="*/ 538163 w 2562225"/>
                <a:gd name="connsiteY1" fmla="*/ 49121 h 1323975"/>
                <a:gd name="connsiteX2" fmla="*/ 612458 w 2562225"/>
                <a:gd name="connsiteY2" fmla="*/ 26261 h 1323975"/>
                <a:gd name="connsiteX3" fmla="*/ 1248727 w 2562225"/>
                <a:gd name="connsiteY3" fmla="*/ 543 h 1323975"/>
                <a:gd name="connsiteX4" fmla="*/ 2563178 w 2562225"/>
                <a:gd name="connsiteY4" fmla="*/ 1329281 h 1323975"/>
                <a:gd name="connsiteX5" fmla="*/ 1386840 w 2562225"/>
                <a:gd name="connsiteY5" fmla="*/ 1272131 h 1323975"/>
                <a:gd name="connsiteX6" fmla="*/ 0 w 2562225"/>
                <a:gd name="connsiteY6" fmla="*/ 31010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225" h="1323975">
                  <a:moveTo>
                    <a:pt x="0" y="310106"/>
                  </a:moveTo>
                  <a:cubicBezTo>
                    <a:pt x="11430" y="300581"/>
                    <a:pt x="300038" y="157705"/>
                    <a:pt x="538163" y="49121"/>
                  </a:cubicBezTo>
                  <a:cubicBezTo>
                    <a:pt x="558165" y="34833"/>
                    <a:pt x="587693" y="26261"/>
                    <a:pt x="612458" y="26261"/>
                  </a:cubicBezTo>
                  <a:cubicBezTo>
                    <a:pt x="886778" y="543"/>
                    <a:pt x="1046798" y="-1362"/>
                    <a:pt x="1248727" y="543"/>
                  </a:cubicBezTo>
                  <a:cubicBezTo>
                    <a:pt x="1271588" y="543"/>
                    <a:pt x="2550795" y="1314993"/>
                    <a:pt x="2563178" y="1329281"/>
                  </a:cubicBezTo>
                  <a:cubicBezTo>
                    <a:pt x="2545080" y="1330233"/>
                    <a:pt x="1407795" y="1281656"/>
                    <a:pt x="1386840" y="1272131"/>
                  </a:cubicBezTo>
                  <a:cubicBezTo>
                    <a:pt x="990600" y="1054961"/>
                    <a:pt x="270510" y="532038"/>
                    <a:pt x="0" y="310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D847A48-0515-41D0-91B4-494224924944}"/>
                </a:ext>
              </a:extLst>
            </p:cNvPr>
            <p:cNvSpPr/>
            <p:nvPr/>
          </p:nvSpPr>
          <p:spPr>
            <a:xfrm>
              <a:off x="9572765" y="1362489"/>
              <a:ext cx="370705" cy="390978"/>
            </a:xfrm>
            <a:custGeom>
              <a:avLst/>
              <a:gdLst>
                <a:gd name="connsiteX0" fmla="*/ 774383 w 1219200"/>
                <a:gd name="connsiteY0" fmla="*/ 0 h 1285875"/>
                <a:gd name="connsiteX1" fmla="*/ 768667 w 1219200"/>
                <a:gd name="connsiteY1" fmla="*/ 2858 h 1285875"/>
                <a:gd name="connsiteX2" fmla="*/ 767715 w 1219200"/>
                <a:gd name="connsiteY2" fmla="*/ 0 h 1285875"/>
                <a:gd name="connsiteX3" fmla="*/ 764858 w 1219200"/>
                <a:gd name="connsiteY3" fmla="*/ 5715 h 1285875"/>
                <a:gd name="connsiteX4" fmla="*/ 0 w 1219200"/>
                <a:gd name="connsiteY4" fmla="*/ 466725 h 1285875"/>
                <a:gd name="connsiteX5" fmla="*/ 292417 w 1219200"/>
                <a:gd name="connsiteY5" fmla="*/ 804863 h 1285875"/>
                <a:gd name="connsiteX6" fmla="*/ 1223962 w 1219200"/>
                <a:gd name="connsiteY6" fmla="*/ 1289685 h 1285875"/>
                <a:gd name="connsiteX7" fmla="*/ 774383 w 1219200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1285875">
                  <a:moveTo>
                    <a:pt x="774383" y="0"/>
                  </a:moveTo>
                  <a:cubicBezTo>
                    <a:pt x="772478" y="953"/>
                    <a:pt x="770572" y="1905"/>
                    <a:pt x="768667" y="2858"/>
                  </a:cubicBezTo>
                  <a:cubicBezTo>
                    <a:pt x="768667" y="1905"/>
                    <a:pt x="767715" y="953"/>
                    <a:pt x="767715" y="0"/>
                  </a:cubicBezTo>
                  <a:cubicBezTo>
                    <a:pt x="766762" y="1905"/>
                    <a:pt x="765810" y="3810"/>
                    <a:pt x="764858" y="5715"/>
                  </a:cubicBezTo>
                  <a:cubicBezTo>
                    <a:pt x="508635" y="160020"/>
                    <a:pt x="256222" y="312420"/>
                    <a:pt x="0" y="466725"/>
                  </a:cubicBezTo>
                  <a:cubicBezTo>
                    <a:pt x="76200" y="576263"/>
                    <a:pt x="292417" y="804863"/>
                    <a:pt x="292417" y="804863"/>
                  </a:cubicBezTo>
                  <a:cubicBezTo>
                    <a:pt x="292417" y="804863"/>
                    <a:pt x="1197292" y="1281113"/>
                    <a:pt x="1223962" y="1289685"/>
                  </a:cubicBezTo>
                  <a:cubicBezTo>
                    <a:pt x="1073467" y="862013"/>
                    <a:pt x="774383" y="5715"/>
                    <a:pt x="774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B971E2F-E529-4BAF-859D-61112C530359}"/>
                </a:ext>
              </a:extLst>
            </p:cNvPr>
            <p:cNvSpPr/>
            <p:nvPr/>
          </p:nvSpPr>
          <p:spPr>
            <a:xfrm>
              <a:off x="9662417" y="513343"/>
              <a:ext cx="356224" cy="865943"/>
            </a:xfrm>
            <a:custGeom>
              <a:avLst/>
              <a:gdLst>
                <a:gd name="connsiteX0" fmla="*/ 1178666 w 1171575"/>
                <a:gd name="connsiteY0" fmla="*/ 0 h 2847975"/>
                <a:gd name="connsiteX1" fmla="*/ 688128 w 1171575"/>
                <a:gd name="connsiteY1" fmla="*/ 1905 h 2847975"/>
                <a:gd name="connsiteX2" fmla="*/ 638598 w 1171575"/>
                <a:gd name="connsiteY2" fmla="*/ 20955 h 2847975"/>
                <a:gd name="connsiteX3" fmla="*/ 223308 w 1171575"/>
                <a:gd name="connsiteY3" fmla="*/ 391478 h 2847975"/>
                <a:gd name="connsiteX4" fmla="*/ 192828 w 1171575"/>
                <a:gd name="connsiteY4" fmla="*/ 455295 h 2847975"/>
                <a:gd name="connsiteX5" fmla="*/ 191876 w 1171575"/>
                <a:gd name="connsiteY5" fmla="*/ 1098233 h 2847975"/>
                <a:gd name="connsiteX6" fmla="*/ 164253 w 1171575"/>
                <a:gd name="connsiteY6" fmla="*/ 1098233 h 2847975"/>
                <a:gd name="connsiteX7" fmla="*/ 8043 w 1171575"/>
                <a:gd name="connsiteY7" fmla="*/ 1203960 h 2847975"/>
                <a:gd name="connsiteX8" fmla="*/ 423 w 1171575"/>
                <a:gd name="connsiteY8" fmla="*/ 1207770 h 2847975"/>
                <a:gd name="connsiteX9" fmla="*/ 423 w 1171575"/>
                <a:gd name="connsiteY9" fmla="*/ 1226820 h 2847975"/>
                <a:gd name="connsiteX10" fmla="*/ 5186 w 1171575"/>
                <a:gd name="connsiteY10" fmla="*/ 1278255 h 2847975"/>
                <a:gd name="connsiteX11" fmla="*/ 5186 w 1171575"/>
                <a:gd name="connsiteY11" fmla="*/ 1282065 h 2847975"/>
                <a:gd name="connsiteX12" fmla="*/ 8043 w 1171575"/>
                <a:gd name="connsiteY12" fmla="*/ 1309688 h 2847975"/>
                <a:gd name="connsiteX13" fmla="*/ 159491 w 1171575"/>
                <a:gd name="connsiteY13" fmla="*/ 1936433 h 2847975"/>
                <a:gd name="connsiteX14" fmla="*/ 180446 w 1171575"/>
                <a:gd name="connsiteY14" fmla="*/ 1991678 h 2847975"/>
                <a:gd name="connsiteX15" fmla="*/ 808144 w 1171575"/>
                <a:gd name="connsiteY15" fmla="*/ 2827973 h 2847975"/>
                <a:gd name="connsiteX16" fmla="*/ 862436 w 1171575"/>
                <a:gd name="connsiteY16" fmla="*/ 2854643 h 2847975"/>
                <a:gd name="connsiteX17" fmla="*/ 1179619 w 1171575"/>
                <a:gd name="connsiteY17" fmla="*/ 2855595 h 2847975"/>
                <a:gd name="connsiteX18" fmla="*/ 1179619 w 1171575"/>
                <a:gd name="connsiteY1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575" h="2847975">
                  <a:moveTo>
                    <a:pt x="1178666" y="0"/>
                  </a:moveTo>
                  <a:cubicBezTo>
                    <a:pt x="1014836" y="0"/>
                    <a:pt x="851006" y="953"/>
                    <a:pt x="688128" y="1905"/>
                  </a:cubicBezTo>
                  <a:cubicBezTo>
                    <a:pt x="670983" y="1905"/>
                    <a:pt x="650981" y="10478"/>
                    <a:pt x="638598" y="20955"/>
                  </a:cubicBezTo>
                  <a:cubicBezTo>
                    <a:pt x="499533" y="142875"/>
                    <a:pt x="360469" y="266700"/>
                    <a:pt x="223308" y="391478"/>
                  </a:cubicBezTo>
                  <a:cubicBezTo>
                    <a:pt x="207116" y="406718"/>
                    <a:pt x="192828" y="433388"/>
                    <a:pt x="192828" y="455295"/>
                  </a:cubicBezTo>
                  <a:cubicBezTo>
                    <a:pt x="190923" y="669608"/>
                    <a:pt x="190923" y="883920"/>
                    <a:pt x="191876" y="1098233"/>
                  </a:cubicBezTo>
                  <a:lnTo>
                    <a:pt x="164253" y="1098233"/>
                  </a:lnTo>
                  <a:cubicBezTo>
                    <a:pt x="101388" y="1098233"/>
                    <a:pt x="19473" y="1143953"/>
                    <a:pt x="8043" y="1203960"/>
                  </a:cubicBezTo>
                  <a:cubicBezTo>
                    <a:pt x="5186" y="1204913"/>
                    <a:pt x="3281" y="1206818"/>
                    <a:pt x="423" y="1207770"/>
                  </a:cubicBezTo>
                  <a:cubicBezTo>
                    <a:pt x="423" y="1214438"/>
                    <a:pt x="-529" y="1220153"/>
                    <a:pt x="423" y="1226820"/>
                  </a:cubicBezTo>
                  <a:cubicBezTo>
                    <a:pt x="2328" y="1243965"/>
                    <a:pt x="3281" y="1261110"/>
                    <a:pt x="5186" y="1278255"/>
                  </a:cubicBezTo>
                  <a:lnTo>
                    <a:pt x="5186" y="1282065"/>
                  </a:lnTo>
                  <a:cubicBezTo>
                    <a:pt x="5186" y="1291590"/>
                    <a:pt x="6138" y="1301115"/>
                    <a:pt x="8043" y="1309688"/>
                  </a:cubicBezTo>
                  <a:cubicBezTo>
                    <a:pt x="29951" y="1537335"/>
                    <a:pt x="74718" y="1716405"/>
                    <a:pt x="159491" y="1936433"/>
                  </a:cubicBezTo>
                  <a:cubicBezTo>
                    <a:pt x="166158" y="1954530"/>
                    <a:pt x="169016" y="1976438"/>
                    <a:pt x="180446" y="1991678"/>
                  </a:cubicBezTo>
                  <a:cubicBezTo>
                    <a:pt x="408094" y="2286953"/>
                    <a:pt x="578591" y="2534603"/>
                    <a:pt x="808144" y="2827973"/>
                  </a:cubicBezTo>
                  <a:cubicBezTo>
                    <a:pt x="819573" y="2842260"/>
                    <a:pt x="844338" y="2854643"/>
                    <a:pt x="862436" y="2854643"/>
                  </a:cubicBezTo>
                  <a:cubicBezTo>
                    <a:pt x="968163" y="2855595"/>
                    <a:pt x="1073891" y="2855595"/>
                    <a:pt x="1179619" y="2855595"/>
                  </a:cubicBezTo>
                  <a:lnTo>
                    <a:pt x="11796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24A95E7-EB09-4E69-B9B1-2A598DC53D1E}"/>
                </a:ext>
              </a:extLst>
            </p:cNvPr>
            <p:cNvSpPr/>
            <p:nvPr/>
          </p:nvSpPr>
          <p:spPr>
            <a:xfrm>
              <a:off x="9886592" y="1460957"/>
              <a:ext cx="136118" cy="327263"/>
            </a:xfrm>
            <a:custGeom>
              <a:avLst/>
              <a:gdLst>
                <a:gd name="connsiteX0" fmla="*/ 450906 w 447675"/>
                <a:gd name="connsiteY0" fmla="*/ 442913 h 1076325"/>
                <a:gd name="connsiteX1" fmla="*/ 440429 w 447675"/>
                <a:gd name="connsiteY1" fmla="*/ 261938 h 1076325"/>
                <a:gd name="connsiteX2" fmla="*/ 2279 w 447675"/>
                <a:gd name="connsiteY2" fmla="*/ 0 h 1076325"/>
                <a:gd name="connsiteX3" fmla="*/ 374 w 447675"/>
                <a:gd name="connsiteY3" fmla="*/ 18097 h 1076325"/>
                <a:gd name="connsiteX4" fmla="*/ 287076 w 447675"/>
                <a:gd name="connsiteY4" fmla="*/ 996315 h 1076325"/>
                <a:gd name="connsiteX5" fmla="*/ 450906 w 447675"/>
                <a:gd name="connsiteY5" fmla="*/ 1082993 h 1076325"/>
                <a:gd name="connsiteX6" fmla="*/ 450906 w 447675"/>
                <a:gd name="connsiteY6" fmla="*/ 442913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1076325">
                  <a:moveTo>
                    <a:pt x="450906" y="442913"/>
                  </a:moveTo>
                  <a:cubicBezTo>
                    <a:pt x="449954" y="443865"/>
                    <a:pt x="441381" y="260985"/>
                    <a:pt x="440429" y="261938"/>
                  </a:cubicBezTo>
                  <a:cubicBezTo>
                    <a:pt x="318509" y="206693"/>
                    <a:pt x="191826" y="134303"/>
                    <a:pt x="2279" y="0"/>
                  </a:cubicBezTo>
                  <a:cubicBezTo>
                    <a:pt x="374" y="12383"/>
                    <a:pt x="-579" y="15240"/>
                    <a:pt x="374" y="18097"/>
                  </a:cubicBezTo>
                  <a:cubicBezTo>
                    <a:pt x="105149" y="345758"/>
                    <a:pt x="182301" y="668655"/>
                    <a:pt x="287076" y="996315"/>
                  </a:cubicBezTo>
                  <a:cubicBezTo>
                    <a:pt x="331843" y="1024890"/>
                    <a:pt x="402329" y="1062038"/>
                    <a:pt x="450906" y="1082993"/>
                  </a:cubicBezTo>
                  <a:lnTo>
                    <a:pt x="450906" y="442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CCF19ED-D9AF-4B95-A866-D67CBD5F2C4C}"/>
                </a:ext>
              </a:extLst>
            </p:cNvPr>
            <p:cNvSpPr/>
            <p:nvPr/>
          </p:nvSpPr>
          <p:spPr>
            <a:xfrm>
              <a:off x="9269250" y="1996742"/>
              <a:ext cx="321471" cy="385185"/>
            </a:xfrm>
            <a:custGeom>
              <a:avLst/>
              <a:gdLst>
                <a:gd name="connsiteX0" fmla="*/ 848678 w 1057275"/>
                <a:gd name="connsiteY0" fmla="*/ 1267777 h 1266825"/>
                <a:gd name="connsiteX1" fmla="*/ 164783 w 1057275"/>
                <a:gd name="connsiteY1" fmla="*/ 697230 h 1266825"/>
                <a:gd name="connsiteX2" fmla="*/ 0 w 1057275"/>
                <a:gd name="connsiteY2" fmla="*/ 242888 h 1266825"/>
                <a:gd name="connsiteX3" fmla="*/ 394335 w 1057275"/>
                <a:gd name="connsiteY3" fmla="*/ 0 h 1266825"/>
                <a:gd name="connsiteX4" fmla="*/ 1057275 w 1057275"/>
                <a:gd name="connsiteY4" fmla="*/ 1267777 h 1266825"/>
                <a:gd name="connsiteX5" fmla="*/ 848678 w 1057275"/>
                <a:gd name="connsiteY5" fmla="*/ 1267777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275" h="1266825">
                  <a:moveTo>
                    <a:pt x="848678" y="1267777"/>
                  </a:moveTo>
                  <a:cubicBezTo>
                    <a:pt x="849630" y="1266825"/>
                    <a:pt x="162878" y="697230"/>
                    <a:pt x="164783" y="697230"/>
                  </a:cubicBezTo>
                  <a:cubicBezTo>
                    <a:pt x="104775" y="551497"/>
                    <a:pt x="80010" y="454342"/>
                    <a:pt x="0" y="242888"/>
                  </a:cubicBezTo>
                  <a:cubicBezTo>
                    <a:pt x="134303" y="160972"/>
                    <a:pt x="394335" y="0"/>
                    <a:pt x="394335" y="0"/>
                  </a:cubicBezTo>
                  <a:cubicBezTo>
                    <a:pt x="394335" y="0"/>
                    <a:pt x="1056323" y="1246822"/>
                    <a:pt x="1057275" y="1267777"/>
                  </a:cubicBezTo>
                  <a:cubicBezTo>
                    <a:pt x="1009650" y="1267777"/>
                    <a:pt x="935355" y="1263967"/>
                    <a:pt x="848678" y="1267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60EE8B6-D0DA-446B-8EC8-864A9879EF4F}"/>
                </a:ext>
              </a:extLst>
            </p:cNvPr>
            <p:cNvSpPr/>
            <p:nvPr/>
          </p:nvSpPr>
          <p:spPr>
            <a:xfrm>
              <a:off x="10029961" y="1480072"/>
              <a:ext cx="961516" cy="894905"/>
            </a:xfrm>
            <a:custGeom>
              <a:avLst/>
              <a:gdLst>
                <a:gd name="connsiteX0" fmla="*/ 3163252 w 3162300"/>
                <a:gd name="connsiteY0" fmla="*/ 131445 h 2943225"/>
                <a:gd name="connsiteX1" fmla="*/ 2561273 w 3162300"/>
                <a:gd name="connsiteY1" fmla="*/ 0 h 2943225"/>
                <a:gd name="connsiteX2" fmla="*/ 1646873 w 3162300"/>
                <a:gd name="connsiteY2" fmla="*/ 88582 h 2943225"/>
                <a:gd name="connsiteX3" fmla="*/ 1193482 w 3162300"/>
                <a:gd name="connsiteY3" fmla="*/ 601980 h 2943225"/>
                <a:gd name="connsiteX4" fmla="*/ 0 w 3162300"/>
                <a:gd name="connsiteY4" fmla="*/ 1200150 h 2943225"/>
                <a:gd name="connsiteX5" fmla="*/ 11430 w 3162300"/>
                <a:gd name="connsiteY5" fmla="*/ 2370773 h 2943225"/>
                <a:gd name="connsiteX6" fmla="*/ 630555 w 3162300"/>
                <a:gd name="connsiteY6" fmla="*/ 2944177 h 2943225"/>
                <a:gd name="connsiteX7" fmla="*/ 1226820 w 3162300"/>
                <a:gd name="connsiteY7" fmla="*/ 2942273 h 2943225"/>
                <a:gd name="connsiteX8" fmla="*/ 1999298 w 3162300"/>
                <a:gd name="connsiteY8" fmla="*/ 1375410 h 2943225"/>
                <a:gd name="connsiteX9" fmla="*/ 3163252 w 3162300"/>
                <a:gd name="connsiteY9" fmla="*/ 13144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2300" h="2943225">
                  <a:moveTo>
                    <a:pt x="3163252" y="131445"/>
                  </a:moveTo>
                  <a:cubicBezTo>
                    <a:pt x="3116580" y="111443"/>
                    <a:pt x="2586038" y="0"/>
                    <a:pt x="2561273" y="0"/>
                  </a:cubicBezTo>
                  <a:cubicBezTo>
                    <a:pt x="2250758" y="19050"/>
                    <a:pt x="1910715" y="60960"/>
                    <a:pt x="1646873" y="88582"/>
                  </a:cubicBezTo>
                  <a:cubicBezTo>
                    <a:pt x="1602105" y="127635"/>
                    <a:pt x="1216343" y="591503"/>
                    <a:pt x="1193482" y="601980"/>
                  </a:cubicBezTo>
                  <a:cubicBezTo>
                    <a:pt x="782955" y="785813"/>
                    <a:pt x="0" y="1161098"/>
                    <a:pt x="0" y="1200150"/>
                  </a:cubicBezTo>
                  <a:cubicBezTo>
                    <a:pt x="6668" y="1717357"/>
                    <a:pt x="7620" y="1853565"/>
                    <a:pt x="11430" y="2370773"/>
                  </a:cubicBezTo>
                  <a:cubicBezTo>
                    <a:pt x="11430" y="2412683"/>
                    <a:pt x="604838" y="2944177"/>
                    <a:pt x="630555" y="2944177"/>
                  </a:cubicBezTo>
                  <a:cubicBezTo>
                    <a:pt x="871538" y="2943225"/>
                    <a:pt x="985838" y="2943225"/>
                    <a:pt x="1226820" y="2942273"/>
                  </a:cubicBezTo>
                  <a:cubicBezTo>
                    <a:pt x="1260157" y="2942273"/>
                    <a:pt x="1747838" y="1951673"/>
                    <a:pt x="1999298" y="1375410"/>
                  </a:cubicBezTo>
                  <a:cubicBezTo>
                    <a:pt x="2021205" y="1323975"/>
                    <a:pt x="3148965" y="147638"/>
                    <a:pt x="3163252" y="131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4F366BA-11DE-45BF-91A6-E17663BE57A1}"/>
                </a:ext>
              </a:extLst>
            </p:cNvPr>
            <p:cNvSpPr/>
            <p:nvPr/>
          </p:nvSpPr>
          <p:spPr>
            <a:xfrm>
              <a:off x="10720109" y="624784"/>
              <a:ext cx="1068673" cy="1456754"/>
            </a:xfrm>
            <a:custGeom>
              <a:avLst/>
              <a:gdLst>
                <a:gd name="connsiteX0" fmla="*/ 2588895 w 3514725"/>
                <a:gd name="connsiteY0" fmla="*/ 3248224 h 4791075"/>
                <a:gd name="connsiteX1" fmla="*/ 1859280 w 3514725"/>
                <a:gd name="connsiteY1" fmla="*/ 3814962 h 4791075"/>
                <a:gd name="connsiteX2" fmla="*/ 978218 w 3514725"/>
                <a:gd name="connsiteY2" fmla="*/ 4462662 h 4791075"/>
                <a:gd name="connsiteX3" fmla="*/ 0 w 3514725"/>
                <a:gd name="connsiteY3" fmla="*/ 4477902 h 4791075"/>
                <a:gd name="connsiteX4" fmla="*/ 1082993 w 3514725"/>
                <a:gd name="connsiteY4" fmla="*/ 4795084 h 4791075"/>
                <a:gd name="connsiteX5" fmla="*/ 2281238 w 3514725"/>
                <a:gd name="connsiteY5" fmla="*/ 4552197 h 4791075"/>
                <a:gd name="connsiteX6" fmla="*/ 3314701 w 3514725"/>
                <a:gd name="connsiteY6" fmla="*/ 3663514 h 4791075"/>
                <a:gd name="connsiteX7" fmla="*/ 3517583 w 3514725"/>
                <a:gd name="connsiteY7" fmla="*/ 3205362 h 4791075"/>
                <a:gd name="connsiteX8" fmla="*/ 1920240 w 3514725"/>
                <a:gd name="connsiteY8" fmla="*/ 490737 h 4791075"/>
                <a:gd name="connsiteX9" fmla="*/ 702945 w 3514725"/>
                <a:gd name="connsiteY9" fmla="*/ 199 h 4791075"/>
                <a:gd name="connsiteX10" fmla="*/ 15240 w 3514725"/>
                <a:gd name="connsiteY10" fmla="*/ 508834 h 4791075"/>
                <a:gd name="connsiteX11" fmla="*/ 17145 w 3514725"/>
                <a:gd name="connsiteY11" fmla="*/ 801252 h 4791075"/>
                <a:gd name="connsiteX12" fmla="*/ 180023 w 3514725"/>
                <a:gd name="connsiteY12" fmla="*/ 965082 h 4791075"/>
                <a:gd name="connsiteX13" fmla="*/ 413385 w 3514725"/>
                <a:gd name="connsiteY13" fmla="*/ 1124149 h 4791075"/>
                <a:gd name="connsiteX14" fmla="*/ 1544003 w 3514725"/>
                <a:gd name="connsiteY14" fmla="*/ 936507 h 4791075"/>
                <a:gd name="connsiteX15" fmla="*/ 2084070 w 3514725"/>
                <a:gd name="connsiteY15" fmla="*/ 2958664 h 4791075"/>
                <a:gd name="connsiteX16" fmla="*/ 2588895 w 3514725"/>
                <a:gd name="connsiteY16" fmla="*/ 3248224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4725" h="4791075">
                  <a:moveTo>
                    <a:pt x="2588895" y="3248224"/>
                  </a:moveTo>
                  <a:cubicBezTo>
                    <a:pt x="2355533" y="3430152"/>
                    <a:pt x="2085976" y="3638749"/>
                    <a:pt x="1859280" y="3814962"/>
                  </a:cubicBezTo>
                  <a:cubicBezTo>
                    <a:pt x="1617345" y="4002604"/>
                    <a:pt x="1013460" y="4453137"/>
                    <a:pt x="978218" y="4462662"/>
                  </a:cubicBezTo>
                  <a:cubicBezTo>
                    <a:pt x="890588" y="4484569"/>
                    <a:pt x="264795" y="4424562"/>
                    <a:pt x="0" y="4477902"/>
                  </a:cubicBezTo>
                  <a:cubicBezTo>
                    <a:pt x="261938" y="4567437"/>
                    <a:pt x="1065848" y="4799847"/>
                    <a:pt x="1082993" y="4795084"/>
                  </a:cubicBezTo>
                  <a:cubicBezTo>
                    <a:pt x="1443990" y="4705550"/>
                    <a:pt x="1921193" y="4643637"/>
                    <a:pt x="2281238" y="4552197"/>
                  </a:cubicBezTo>
                  <a:cubicBezTo>
                    <a:pt x="2298383" y="4547434"/>
                    <a:pt x="3040380" y="3911164"/>
                    <a:pt x="3314701" y="3663514"/>
                  </a:cubicBezTo>
                  <a:cubicBezTo>
                    <a:pt x="3321368" y="3657799"/>
                    <a:pt x="3536633" y="3232984"/>
                    <a:pt x="3517583" y="3205362"/>
                  </a:cubicBezTo>
                  <a:cubicBezTo>
                    <a:pt x="3107055" y="2473842"/>
                    <a:pt x="2044065" y="665044"/>
                    <a:pt x="1920240" y="490737"/>
                  </a:cubicBezTo>
                  <a:cubicBezTo>
                    <a:pt x="1905953" y="470734"/>
                    <a:pt x="1087755" y="124024"/>
                    <a:pt x="702945" y="199"/>
                  </a:cubicBezTo>
                  <a:cubicBezTo>
                    <a:pt x="673418" y="-9326"/>
                    <a:pt x="161925" y="325002"/>
                    <a:pt x="15240" y="508834"/>
                  </a:cubicBezTo>
                  <a:cubicBezTo>
                    <a:pt x="2857" y="525027"/>
                    <a:pt x="-1905" y="698382"/>
                    <a:pt x="17145" y="801252"/>
                  </a:cubicBezTo>
                  <a:cubicBezTo>
                    <a:pt x="23813" y="836494"/>
                    <a:pt x="108585" y="902217"/>
                    <a:pt x="180023" y="965082"/>
                  </a:cubicBezTo>
                  <a:cubicBezTo>
                    <a:pt x="255270" y="1038424"/>
                    <a:pt x="389573" y="1113672"/>
                    <a:pt x="413385" y="1124149"/>
                  </a:cubicBezTo>
                  <a:cubicBezTo>
                    <a:pt x="522923" y="1118434"/>
                    <a:pt x="1176338" y="979369"/>
                    <a:pt x="1544003" y="936507"/>
                  </a:cubicBezTo>
                  <a:cubicBezTo>
                    <a:pt x="1563053" y="947937"/>
                    <a:pt x="2007870" y="2610049"/>
                    <a:pt x="2084070" y="2958664"/>
                  </a:cubicBezTo>
                  <a:cubicBezTo>
                    <a:pt x="2227897" y="3029149"/>
                    <a:pt x="2496503" y="3192979"/>
                    <a:pt x="2588895" y="3248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198D91A-34AA-4F71-A629-1A9D751E24CD}"/>
                </a:ext>
              </a:extLst>
            </p:cNvPr>
            <p:cNvSpPr/>
            <p:nvPr/>
          </p:nvSpPr>
          <p:spPr>
            <a:xfrm>
              <a:off x="10648285" y="1530759"/>
              <a:ext cx="776163" cy="405458"/>
            </a:xfrm>
            <a:custGeom>
              <a:avLst/>
              <a:gdLst>
                <a:gd name="connsiteX0" fmla="*/ 2552700 w 2552700"/>
                <a:gd name="connsiteY0" fmla="*/ 299069 h 1333500"/>
                <a:gd name="connsiteX1" fmla="*/ 2012633 w 2552700"/>
                <a:gd name="connsiteY1" fmla="*/ 42846 h 1333500"/>
                <a:gd name="connsiteX2" fmla="*/ 1938338 w 2552700"/>
                <a:gd name="connsiteY2" fmla="*/ 20939 h 1333500"/>
                <a:gd name="connsiteX3" fmla="*/ 1302068 w 2552700"/>
                <a:gd name="connsiteY3" fmla="*/ 1889 h 1333500"/>
                <a:gd name="connsiteX4" fmla="*/ 0 w 2552700"/>
                <a:gd name="connsiteY4" fmla="*/ 1343009 h 1333500"/>
                <a:gd name="connsiteX5" fmla="*/ 1175385 w 2552700"/>
                <a:gd name="connsiteY5" fmla="*/ 1274429 h 1333500"/>
                <a:gd name="connsiteX6" fmla="*/ 2552700 w 2552700"/>
                <a:gd name="connsiteY6" fmla="*/ 29906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333500">
                  <a:moveTo>
                    <a:pt x="2552700" y="299069"/>
                  </a:moveTo>
                  <a:cubicBezTo>
                    <a:pt x="2540317" y="289544"/>
                    <a:pt x="2251710" y="149526"/>
                    <a:pt x="2012633" y="42846"/>
                  </a:cubicBezTo>
                  <a:cubicBezTo>
                    <a:pt x="1991677" y="28559"/>
                    <a:pt x="1963102" y="20939"/>
                    <a:pt x="1938338" y="20939"/>
                  </a:cubicBezTo>
                  <a:cubicBezTo>
                    <a:pt x="1664018" y="-1921"/>
                    <a:pt x="1503998" y="-1921"/>
                    <a:pt x="1302068" y="1889"/>
                  </a:cubicBezTo>
                  <a:cubicBezTo>
                    <a:pt x="1279207" y="1889"/>
                    <a:pt x="13335" y="1327769"/>
                    <a:pt x="0" y="1343009"/>
                  </a:cubicBezTo>
                  <a:cubicBezTo>
                    <a:pt x="18098" y="1343961"/>
                    <a:pt x="1155382" y="1283954"/>
                    <a:pt x="1175385" y="1274429"/>
                  </a:cubicBezTo>
                  <a:cubicBezTo>
                    <a:pt x="1567815" y="1052496"/>
                    <a:pt x="2283142" y="522906"/>
                    <a:pt x="2552700" y="29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23886AE-9813-458D-8FD9-BD1847B76097}"/>
                </a:ext>
              </a:extLst>
            </p:cNvPr>
            <p:cNvSpPr/>
            <p:nvPr/>
          </p:nvSpPr>
          <p:spPr>
            <a:xfrm>
              <a:off x="10090780" y="1360751"/>
              <a:ext cx="367809" cy="390978"/>
            </a:xfrm>
            <a:custGeom>
              <a:avLst/>
              <a:gdLst>
                <a:gd name="connsiteX0" fmla="*/ 437198 w 1209675"/>
                <a:gd name="connsiteY0" fmla="*/ 0 h 1285875"/>
                <a:gd name="connsiteX1" fmla="*/ 442913 w 1209675"/>
                <a:gd name="connsiteY1" fmla="*/ 2858 h 1285875"/>
                <a:gd name="connsiteX2" fmla="*/ 443865 w 1209675"/>
                <a:gd name="connsiteY2" fmla="*/ 0 h 1285875"/>
                <a:gd name="connsiteX3" fmla="*/ 446723 w 1209675"/>
                <a:gd name="connsiteY3" fmla="*/ 5715 h 1285875"/>
                <a:gd name="connsiteX4" fmla="*/ 1216343 w 1209675"/>
                <a:gd name="connsiteY4" fmla="*/ 459105 h 1285875"/>
                <a:gd name="connsiteX5" fmla="*/ 926782 w 1209675"/>
                <a:gd name="connsiteY5" fmla="*/ 800100 h 1285875"/>
                <a:gd name="connsiteX6" fmla="*/ 0 w 1209675"/>
                <a:gd name="connsiteY6" fmla="*/ 1293495 h 1285875"/>
                <a:gd name="connsiteX7" fmla="*/ 437198 w 1209675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75" h="1285875">
                  <a:moveTo>
                    <a:pt x="437198" y="0"/>
                  </a:moveTo>
                  <a:cubicBezTo>
                    <a:pt x="439102" y="953"/>
                    <a:pt x="441007" y="1905"/>
                    <a:pt x="442913" y="2858"/>
                  </a:cubicBezTo>
                  <a:cubicBezTo>
                    <a:pt x="442913" y="1905"/>
                    <a:pt x="443865" y="953"/>
                    <a:pt x="443865" y="0"/>
                  </a:cubicBezTo>
                  <a:cubicBezTo>
                    <a:pt x="444818" y="1905"/>
                    <a:pt x="445770" y="3810"/>
                    <a:pt x="446723" y="5715"/>
                  </a:cubicBezTo>
                  <a:cubicBezTo>
                    <a:pt x="704850" y="158115"/>
                    <a:pt x="958215" y="307658"/>
                    <a:pt x="1216343" y="459105"/>
                  </a:cubicBezTo>
                  <a:cubicBezTo>
                    <a:pt x="1141095" y="569595"/>
                    <a:pt x="926782" y="800100"/>
                    <a:pt x="926782" y="800100"/>
                  </a:cubicBezTo>
                  <a:cubicBezTo>
                    <a:pt x="926782" y="800100"/>
                    <a:pt x="26670" y="1284923"/>
                    <a:pt x="0" y="1293495"/>
                  </a:cubicBezTo>
                  <a:cubicBezTo>
                    <a:pt x="145732" y="864870"/>
                    <a:pt x="437198" y="5715"/>
                    <a:pt x="437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B4BFEB-7AA4-41FB-8DB8-F7BE9493EAC7}"/>
                </a:ext>
              </a:extLst>
            </p:cNvPr>
            <p:cNvSpPr/>
            <p:nvPr/>
          </p:nvSpPr>
          <p:spPr>
            <a:xfrm>
              <a:off x="10003027" y="512764"/>
              <a:ext cx="362017" cy="868839"/>
            </a:xfrm>
            <a:custGeom>
              <a:avLst/>
              <a:gdLst>
                <a:gd name="connsiteX0" fmla="*/ 0 w 1190625"/>
                <a:gd name="connsiteY0" fmla="*/ 2858 h 2857500"/>
                <a:gd name="connsiteX1" fmla="*/ 490538 w 1190625"/>
                <a:gd name="connsiteY1" fmla="*/ 0 h 2857500"/>
                <a:gd name="connsiteX2" fmla="*/ 541020 w 1190625"/>
                <a:gd name="connsiteY2" fmla="*/ 19050 h 2857500"/>
                <a:gd name="connsiteX3" fmla="*/ 960120 w 1190625"/>
                <a:gd name="connsiteY3" fmla="*/ 385763 h 2857500"/>
                <a:gd name="connsiteX4" fmla="*/ 991552 w 1190625"/>
                <a:gd name="connsiteY4" fmla="*/ 448628 h 2857500"/>
                <a:gd name="connsiteX5" fmla="*/ 998220 w 1190625"/>
                <a:gd name="connsiteY5" fmla="*/ 1091565 h 2857500"/>
                <a:gd name="connsiteX6" fmla="*/ 1025843 w 1190625"/>
                <a:gd name="connsiteY6" fmla="*/ 1091565 h 2857500"/>
                <a:gd name="connsiteX7" fmla="*/ 1183005 w 1190625"/>
                <a:gd name="connsiteY7" fmla="*/ 1195388 h 2857500"/>
                <a:gd name="connsiteX8" fmla="*/ 1190625 w 1190625"/>
                <a:gd name="connsiteY8" fmla="*/ 1199198 h 2857500"/>
                <a:gd name="connsiteX9" fmla="*/ 1190625 w 1190625"/>
                <a:gd name="connsiteY9" fmla="*/ 1218248 h 2857500"/>
                <a:gd name="connsiteX10" fmla="*/ 1185863 w 1190625"/>
                <a:gd name="connsiteY10" fmla="*/ 1269683 h 2857500"/>
                <a:gd name="connsiteX11" fmla="*/ 1185863 w 1190625"/>
                <a:gd name="connsiteY11" fmla="*/ 1273493 h 2857500"/>
                <a:gd name="connsiteX12" fmla="*/ 1183005 w 1190625"/>
                <a:gd name="connsiteY12" fmla="*/ 1301115 h 2857500"/>
                <a:gd name="connsiteX13" fmla="*/ 1037272 w 1190625"/>
                <a:gd name="connsiteY13" fmla="*/ 1928813 h 2857500"/>
                <a:gd name="connsiteX14" fmla="*/ 1016318 w 1190625"/>
                <a:gd name="connsiteY14" fmla="*/ 1985010 h 2857500"/>
                <a:gd name="connsiteX15" fmla="*/ 396240 w 1190625"/>
                <a:gd name="connsiteY15" fmla="*/ 2827020 h 2857500"/>
                <a:gd name="connsiteX16" fmla="*/ 341947 w 1190625"/>
                <a:gd name="connsiteY16" fmla="*/ 2854643 h 2857500"/>
                <a:gd name="connsiteX17" fmla="*/ 24765 w 1190625"/>
                <a:gd name="connsiteY17" fmla="*/ 2858453 h 2857500"/>
                <a:gd name="connsiteX18" fmla="*/ 0 w 1190625"/>
                <a:gd name="connsiteY18" fmla="*/ 2858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0625" h="2857500">
                  <a:moveTo>
                    <a:pt x="0" y="2858"/>
                  </a:moveTo>
                  <a:cubicBezTo>
                    <a:pt x="163830" y="1905"/>
                    <a:pt x="327660" y="953"/>
                    <a:pt x="490538" y="0"/>
                  </a:cubicBezTo>
                  <a:cubicBezTo>
                    <a:pt x="507682" y="0"/>
                    <a:pt x="527685" y="7620"/>
                    <a:pt x="541020" y="19050"/>
                  </a:cubicBezTo>
                  <a:cubicBezTo>
                    <a:pt x="681990" y="140018"/>
                    <a:pt x="822007" y="261938"/>
                    <a:pt x="960120" y="385763"/>
                  </a:cubicBezTo>
                  <a:cubicBezTo>
                    <a:pt x="976313" y="400050"/>
                    <a:pt x="991552" y="427673"/>
                    <a:pt x="991552" y="448628"/>
                  </a:cubicBezTo>
                  <a:cubicBezTo>
                    <a:pt x="995363" y="662940"/>
                    <a:pt x="997268" y="877253"/>
                    <a:pt x="998220" y="1091565"/>
                  </a:cubicBezTo>
                  <a:lnTo>
                    <a:pt x="1025843" y="1091565"/>
                  </a:lnTo>
                  <a:cubicBezTo>
                    <a:pt x="1088707" y="1090613"/>
                    <a:pt x="1171575" y="1136333"/>
                    <a:pt x="1183005" y="1195388"/>
                  </a:cubicBezTo>
                  <a:cubicBezTo>
                    <a:pt x="1185863" y="1196340"/>
                    <a:pt x="1187768" y="1198245"/>
                    <a:pt x="1190625" y="1199198"/>
                  </a:cubicBezTo>
                  <a:cubicBezTo>
                    <a:pt x="1190625" y="1205865"/>
                    <a:pt x="1191577" y="1211580"/>
                    <a:pt x="1190625" y="1218248"/>
                  </a:cubicBezTo>
                  <a:cubicBezTo>
                    <a:pt x="1188720" y="1235393"/>
                    <a:pt x="1187768" y="1252538"/>
                    <a:pt x="1185863" y="1269683"/>
                  </a:cubicBezTo>
                  <a:lnTo>
                    <a:pt x="1185863" y="1273493"/>
                  </a:lnTo>
                  <a:cubicBezTo>
                    <a:pt x="1185863" y="1283018"/>
                    <a:pt x="1184910" y="1292543"/>
                    <a:pt x="1183005" y="1301115"/>
                  </a:cubicBezTo>
                  <a:cubicBezTo>
                    <a:pt x="1163955" y="1529715"/>
                    <a:pt x="1120140" y="1708785"/>
                    <a:pt x="1037272" y="1928813"/>
                  </a:cubicBezTo>
                  <a:cubicBezTo>
                    <a:pt x="1030605" y="1946910"/>
                    <a:pt x="1027747" y="1969770"/>
                    <a:pt x="1016318" y="1985010"/>
                  </a:cubicBezTo>
                  <a:cubicBezTo>
                    <a:pt x="791527" y="2282190"/>
                    <a:pt x="622935" y="2530793"/>
                    <a:pt x="396240" y="2827020"/>
                  </a:cubicBezTo>
                  <a:cubicBezTo>
                    <a:pt x="384810" y="2841308"/>
                    <a:pt x="360045" y="2853690"/>
                    <a:pt x="341947" y="2854643"/>
                  </a:cubicBezTo>
                  <a:cubicBezTo>
                    <a:pt x="236220" y="2856548"/>
                    <a:pt x="130493" y="2857500"/>
                    <a:pt x="24765" y="2858453"/>
                  </a:cubicBez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9B8F331-D5D6-4F54-A1E1-57D73A966602}"/>
                </a:ext>
              </a:extLst>
            </p:cNvPr>
            <p:cNvSpPr/>
            <p:nvPr/>
          </p:nvSpPr>
          <p:spPr>
            <a:xfrm>
              <a:off x="10010267" y="1459509"/>
              <a:ext cx="133222" cy="330159"/>
            </a:xfrm>
            <a:custGeom>
              <a:avLst/>
              <a:gdLst>
                <a:gd name="connsiteX0" fmla="*/ 0 w 438150"/>
                <a:gd name="connsiteY0" fmla="*/ 447675 h 1085850"/>
                <a:gd name="connsiteX1" fmla="*/ 8572 w 438150"/>
                <a:gd name="connsiteY1" fmla="*/ 266700 h 1085850"/>
                <a:gd name="connsiteX2" fmla="*/ 444818 w 438150"/>
                <a:gd name="connsiteY2" fmla="*/ 0 h 1085850"/>
                <a:gd name="connsiteX3" fmla="*/ 446722 w 438150"/>
                <a:gd name="connsiteY3" fmla="*/ 18097 h 1085850"/>
                <a:gd name="connsiteX4" fmla="*/ 168593 w 438150"/>
                <a:gd name="connsiteY4" fmla="*/ 999172 h 1085850"/>
                <a:gd name="connsiteX5" fmla="*/ 5715 w 438150"/>
                <a:gd name="connsiteY5" fmla="*/ 1087755 h 1085850"/>
                <a:gd name="connsiteX6" fmla="*/ 0 w 438150"/>
                <a:gd name="connsiteY6" fmla="*/ 447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085850">
                  <a:moveTo>
                    <a:pt x="0" y="447675"/>
                  </a:moveTo>
                  <a:cubicBezTo>
                    <a:pt x="952" y="448628"/>
                    <a:pt x="7620" y="265747"/>
                    <a:pt x="8572" y="266700"/>
                  </a:cubicBezTo>
                  <a:cubicBezTo>
                    <a:pt x="129540" y="210503"/>
                    <a:pt x="256222" y="136208"/>
                    <a:pt x="444818" y="0"/>
                  </a:cubicBezTo>
                  <a:cubicBezTo>
                    <a:pt x="446722" y="12383"/>
                    <a:pt x="447675" y="15240"/>
                    <a:pt x="446722" y="18097"/>
                  </a:cubicBezTo>
                  <a:cubicBezTo>
                    <a:pt x="344805" y="346710"/>
                    <a:pt x="271463" y="670560"/>
                    <a:pt x="168593" y="999172"/>
                  </a:cubicBezTo>
                  <a:cubicBezTo>
                    <a:pt x="123825" y="1027747"/>
                    <a:pt x="54293" y="1065848"/>
                    <a:pt x="5715" y="1087755"/>
                  </a:cubicBezTo>
                  <a:lnTo>
                    <a:pt x="0" y="447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9636266-0AA1-4866-B898-E68B20F6C917}"/>
                </a:ext>
              </a:extLst>
            </p:cNvPr>
            <p:cNvSpPr/>
            <p:nvPr/>
          </p:nvSpPr>
          <p:spPr>
            <a:xfrm>
              <a:off x="10450769" y="1991239"/>
              <a:ext cx="315678" cy="385185"/>
            </a:xfrm>
            <a:custGeom>
              <a:avLst/>
              <a:gdLst>
                <a:gd name="connsiteX0" fmla="*/ 207645 w 1038225"/>
                <a:gd name="connsiteY0" fmla="*/ 1271588 h 1266825"/>
                <a:gd name="connsiteX1" fmla="*/ 885825 w 1038225"/>
                <a:gd name="connsiteY1" fmla="*/ 694373 h 1266825"/>
                <a:gd name="connsiteX2" fmla="*/ 1046798 w 1038225"/>
                <a:gd name="connsiteY2" fmla="*/ 239077 h 1266825"/>
                <a:gd name="connsiteX3" fmla="*/ 650557 w 1038225"/>
                <a:gd name="connsiteY3" fmla="*/ 0 h 1266825"/>
                <a:gd name="connsiteX4" fmla="*/ 0 w 1038225"/>
                <a:gd name="connsiteY4" fmla="*/ 1273493 h 1266825"/>
                <a:gd name="connsiteX5" fmla="*/ 207645 w 1038225"/>
                <a:gd name="connsiteY5" fmla="*/ 1271588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225" h="1266825">
                  <a:moveTo>
                    <a:pt x="207645" y="1271588"/>
                  </a:moveTo>
                  <a:cubicBezTo>
                    <a:pt x="206693" y="1270635"/>
                    <a:pt x="887730" y="695325"/>
                    <a:pt x="885825" y="694373"/>
                  </a:cubicBezTo>
                  <a:cubicBezTo>
                    <a:pt x="943928" y="548640"/>
                    <a:pt x="968693" y="450532"/>
                    <a:pt x="1046798" y="239077"/>
                  </a:cubicBezTo>
                  <a:cubicBezTo>
                    <a:pt x="912495" y="159068"/>
                    <a:pt x="650557" y="0"/>
                    <a:pt x="650557" y="0"/>
                  </a:cubicBezTo>
                  <a:cubicBezTo>
                    <a:pt x="650557" y="0"/>
                    <a:pt x="953" y="1252538"/>
                    <a:pt x="0" y="1273493"/>
                  </a:cubicBezTo>
                  <a:cubicBezTo>
                    <a:pt x="46673" y="1272540"/>
                    <a:pt x="121920" y="1267777"/>
                    <a:pt x="207645" y="1271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10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743367-4E06-41C1-9AA8-39E93017FEB2}"/>
              </a:ext>
            </a:extLst>
          </p:cNvPr>
          <p:cNvSpPr txBox="1"/>
          <p:nvPr/>
        </p:nvSpPr>
        <p:spPr>
          <a:xfrm>
            <a:off x="7338279" y="5438833"/>
            <a:ext cx="3295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Sport </a:t>
            </a:r>
            <a:r>
              <a:rPr lang="pl-PL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musi być dostosowany do warunków fizycznych i </a:t>
            </a:r>
            <a:r>
              <a:rPr lang="pl-PL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motorycznych </a:t>
            </a:r>
            <a:r>
              <a:rPr lang="pl-PL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dziecka. Nie proponujemy koszykówki osobom niskim lub gimnastyki artystycznej bardzo otyłym i wysokim.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EC6DB-54F1-4EF8-9CC8-E1DCE93BBFD1}"/>
              </a:ext>
            </a:extLst>
          </p:cNvPr>
          <p:cNvSpPr txBox="1"/>
          <p:nvPr/>
        </p:nvSpPr>
        <p:spPr>
          <a:xfrm>
            <a:off x="1778097" y="5490513"/>
            <a:ext cx="3729445" cy="106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26035" indent="287655" algn="just">
              <a:lnSpc>
                <a:spcPct val="113000"/>
              </a:lnSpc>
              <a:spcBef>
                <a:spcPts val="10"/>
              </a:spcBef>
              <a:spcAft>
                <a:spcPts val="0"/>
              </a:spcAft>
            </a:pPr>
            <a:r>
              <a:rPr lang="pl-PL" sz="14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Wybrana</a:t>
            </a:r>
            <a:r>
              <a:rPr lang="pl-PL" sz="1400" spc="-115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aktywność</a:t>
            </a:r>
            <a:r>
              <a:rPr lang="pl-PL" sz="1400" spc="-1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ruchowa</a:t>
            </a:r>
            <a:r>
              <a:rPr lang="pl-PL" sz="1400" spc="-1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musi</a:t>
            </a:r>
            <a:r>
              <a:rPr lang="pl-PL" sz="1400" spc="-1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spełniać</a:t>
            </a:r>
            <a:r>
              <a:rPr lang="pl-PL" sz="1400" spc="-1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kryterium</a:t>
            </a:r>
            <a:r>
              <a:rPr lang="pl-PL" sz="1400" spc="-1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skuteczności</a:t>
            </a:r>
            <a:r>
              <a:rPr lang="pl-PL" sz="1400" spc="-85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</a:t>
            </a:r>
            <a:r>
              <a:rPr lang="pl-PL" sz="1400" spc="-8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redukcji</a:t>
            </a:r>
            <a:r>
              <a:rPr lang="pl-PL" sz="1400" spc="-8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masy</a:t>
            </a:r>
            <a:r>
              <a:rPr lang="pl-PL" sz="1400" spc="-8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ciała.</a:t>
            </a:r>
            <a:r>
              <a:rPr lang="pl-PL" sz="1400" spc="-8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Nie</a:t>
            </a:r>
            <a:r>
              <a:rPr lang="pl-PL" sz="1400" spc="-8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wszystkie</a:t>
            </a:r>
            <a:r>
              <a:rPr lang="pl-PL" sz="1400" spc="-8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konkurencje</a:t>
            </a:r>
            <a:r>
              <a:rPr lang="pl-PL" sz="1400" spc="-8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spełniają</a:t>
            </a:r>
            <a:r>
              <a:rPr lang="pl-PL" sz="1400" spc="-8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ten</a:t>
            </a:r>
            <a:r>
              <a:rPr lang="pl-PL" sz="1400" spc="-8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warunek.</a:t>
            </a:r>
            <a:endParaRPr lang="pl-PL" sz="1400" dirty="0"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E1108B-80EE-4878-9EB4-CDB3DE23A9BA}"/>
              </a:ext>
            </a:extLst>
          </p:cNvPr>
          <p:cNvSpPr txBox="1"/>
          <p:nvPr/>
        </p:nvSpPr>
        <p:spPr>
          <a:xfrm>
            <a:off x="8985911" y="3832409"/>
            <a:ext cx="269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Nie należy zmuszać dziecka do dyscyplin, których nie lubi, nawet jeśli w teorii są bardziej skuteczne w walce z otyłością.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8B0E40-35B3-4E7B-81A3-9220648CB21F}"/>
              </a:ext>
            </a:extLst>
          </p:cNvPr>
          <p:cNvSpPr txBox="1"/>
          <p:nvPr/>
        </p:nvSpPr>
        <p:spPr>
          <a:xfrm>
            <a:off x="7415068" y="474681"/>
            <a:ext cx="4024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altLang="ko-KR" sz="1600" b="1" dirty="0">
                <a:solidFill>
                  <a:schemeClr val="accent1"/>
                </a:solidFill>
                <a:cs typeface="Arial" pitchFamily="34" charset="0"/>
              </a:rPr>
              <a:t>Wybór rodzaju aktywności fizycznej dla dzieci otyłych powinien przebiegać według określonych zasad.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DFB4D-ED0D-4B4A-8771-DBC4EB347EFE}"/>
              </a:ext>
            </a:extLst>
          </p:cNvPr>
          <p:cNvSpPr txBox="1"/>
          <p:nvPr/>
        </p:nvSpPr>
        <p:spPr>
          <a:xfrm>
            <a:off x="7778344" y="1305678"/>
            <a:ext cx="3513888" cy="2040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24130" indent="457200" algn="just">
              <a:lnSpc>
                <a:spcPct val="113000"/>
              </a:lnSpc>
              <a:spcBef>
                <a:spcPts val="10"/>
              </a:spcBef>
              <a:spcAft>
                <a:spcPts val="0"/>
              </a:spcAft>
            </a:pPr>
            <a:r>
              <a:rPr lang="pl-PL" sz="14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Zajęcia</a:t>
            </a:r>
            <a:r>
              <a:rPr lang="pl-PL" sz="1400" spc="-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muszą</a:t>
            </a:r>
            <a:r>
              <a:rPr lang="pl-PL" sz="1400" spc="-15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sprawiać</a:t>
            </a:r>
            <a:r>
              <a:rPr lang="pl-PL" sz="1400" spc="-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przyjemność</a:t>
            </a:r>
            <a:r>
              <a:rPr lang="pl-PL" sz="1400" spc="-15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i</a:t>
            </a:r>
            <a:r>
              <a:rPr lang="pl-PL" sz="1400" spc="-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być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przez </a:t>
            </a:r>
            <a:r>
              <a:rPr lang="pl-PL" sz="14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dziecko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akceptowane. Wybieramy takie dyscypliny sportowe, które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dziecko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najchętniej</a:t>
            </a:r>
            <a:r>
              <a:rPr lang="pl-PL" sz="1400" spc="-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podejmuje</a:t>
            </a:r>
            <a:r>
              <a:rPr lang="pl-PL" sz="1400" spc="-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</a:t>
            </a:r>
            <a:r>
              <a:rPr lang="pl-PL" sz="1400" spc="-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sposób</a:t>
            </a:r>
            <a:r>
              <a:rPr lang="pl-PL" sz="1400" spc="-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spontaniczny</a:t>
            </a:r>
            <a:r>
              <a:rPr lang="pl-PL" sz="1400" spc="-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i</a:t>
            </a:r>
            <a:r>
              <a:rPr lang="pl-PL" sz="1400" spc="-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naturalny.</a:t>
            </a:r>
            <a:r>
              <a:rPr lang="pl-PL" sz="1400" spc="-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Jeżeli</a:t>
            </a:r>
            <a:r>
              <a:rPr lang="pl-PL" sz="1400" spc="-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lubi</a:t>
            </a:r>
            <a:r>
              <a:rPr lang="pl-PL" sz="1400" spc="-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jazdę</a:t>
            </a:r>
            <a:r>
              <a:rPr lang="pl-PL" sz="1400" spc="-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rowerze</a:t>
            </a:r>
            <a:r>
              <a:rPr lang="pl-PL" sz="1400" spc="-1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–</a:t>
            </a:r>
            <a:r>
              <a:rPr lang="pl-PL" sz="1400" spc="-1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wybieramy</a:t>
            </a:r>
            <a:r>
              <a:rPr lang="pl-PL" sz="1400" spc="-1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rower,</a:t>
            </a:r>
            <a:r>
              <a:rPr lang="pl-PL" sz="1400" spc="-1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jeżeli</a:t>
            </a:r>
            <a:r>
              <a:rPr lang="pl-PL" sz="1400" spc="-1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lubi</a:t>
            </a:r>
            <a:r>
              <a:rPr lang="pl-PL" sz="1400" spc="-1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pływać</a:t>
            </a:r>
            <a:r>
              <a:rPr lang="pl-PL" sz="1400" spc="-1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–</a:t>
            </a:r>
            <a:r>
              <a:rPr lang="pl-PL" sz="1400" spc="-1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wybieramy</a:t>
            </a:r>
            <a:r>
              <a:rPr lang="pl-PL" sz="1400" spc="-1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pływanie.</a:t>
            </a:r>
            <a:r>
              <a:rPr lang="pl-PL" sz="1400" spc="-1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endParaRPr lang="pl-PL" sz="1400" dirty="0"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F8F6BC-9547-4187-9B88-E76E455D6DBA}"/>
              </a:ext>
            </a:extLst>
          </p:cNvPr>
          <p:cNvSpPr txBox="1"/>
          <p:nvPr/>
        </p:nvSpPr>
        <p:spPr>
          <a:xfrm>
            <a:off x="528518" y="866509"/>
            <a:ext cx="5330415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>
              <a:spcBef>
                <a:spcPts val="1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 </a:t>
            </a:r>
            <a:r>
              <a:rPr lang="pl-PL" sz="2400" b="1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jaki sposób wybrać odpowiednie zajęcia ruchowe dla dzieci?</a:t>
            </a:r>
            <a:endParaRPr lang="pl-PL" sz="2400" b="1" dirty="0"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4A4E3FE-071C-465B-9315-F28487A613D2}"/>
              </a:ext>
            </a:extLst>
          </p:cNvPr>
          <p:cNvSpPr/>
          <p:nvPr/>
        </p:nvSpPr>
        <p:spPr>
          <a:xfrm>
            <a:off x="3642820" y="2088980"/>
            <a:ext cx="5037658" cy="2860893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3B9AF3-CB17-4CAD-91BA-46C97388F330}"/>
              </a:ext>
            </a:extLst>
          </p:cNvPr>
          <p:cNvGrpSpPr/>
          <p:nvPr/>
        </p:nvGrpSpPr>
        <p:grpSpPr>
          <a:xfrm>
            <a:off x="3621386" y="2829912"/>
            <a:ext cx="2136617" cy="2136617"/>
            <a:chOff x="3621386" y="2829912"/>
            <a:chExt cx="2136617" cy="213661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2ED6A-32E1-41D9-8DC5-A77BBAF81C4E}"/>
                </a:ext>
              </a:extLst>
            </p:cNvPr>
            <p:cNvSpPr/>
            <p:nvPr/>
          </p:nvSpPr>
          <p:spPr>
            <a:xfrm>
              <a:off x="3621386" y="2829912"/>
              <a:ext cx="2136617" cy="21366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910DD76-AB7F-4987-BDAB-78667AC24165}"/>
                </a:ext>
              </a:extLst>
            </p:cNvPr>
            <p:cNvSpPr/>
            <p:nvPr/>
          </p:nvSpPr>
          <p:spPr>
            <a:xfrm>
              <a:off x="4133992" y="3094687"/>
              <a:ext cx="1624011" cy="1871842"/>
            </a:xfrm>
            <a:custGeom>
              <a:avLst/>
              <a:gdLst>
                <a:gd name="connsiteX0" fmla="*/ 1258160 w 1624011"/>
                <a:gd name="connsiteY0" fmla="*/ 0 h 1871842"/>
                <a:gd name="connsiteX1" fmla="*/ 1311111 w 1624011"/>
                <a:gd name="connsiteY1" fmla="*/ 48125 h 1871842"/>
                <a:gd name="connsiteX2" fmla="*/ 1624011 w 1624011"/>
                <a:gd name="connsiteY2" fmla="*/ 803533 h 1871842"/>
                <a:gd name="connsiteX3" fmla="*/ 555702 w 1624011"/>
                <a:gd name="connsiteY3" fmla="*/ 1871842 h 1871842"/>
                <a:gd name="connsiteX4" fmla="*/ 46482 w 1624011"/>
                <a:gd name="connsiteY4" fmla="*/ 1742903 h 1871842"/>
                <a:gd name="connsiteX5" fmla="*/ 0 w 1624011"/>
                <a:gd name="connsiteY5" fmla="*/ 1714665 h 1871842"/>
                <a:gd name="connsiteX6" fmla="*/ 95009 w 1624011"/>
                <a:gd name="connsiteY6" fmla="*/ 1729165 h 1871842"/>
                <a:gd name="connsiteX7" fmla="*/ 215745 w 1624011"/>
                <a:gd name="connsiteY7" fmla="*/ 1735261 h 1871842"/>
                <a:gd name="connsiteX8" fmla="*/ 1396605 w 1624011"/>
                <a:gd name="connsiteY8" fmla="*/ 554401 h 1871842"/>
                <a:gd name="connsiteX9" fmla="*/ 1303807 w 1624011"/>
                <a:gd name="connsiteY9" fmla="*/ 94757 h 187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4011" h="1871842">
                  <a:moveTo>
                    <a:pt x="1258160" y="0"/>
                  </a:moveTo>
                  <a:lnTo>
                    <a:pt x="1311111" y="48125"/>
                  </a:lnTo>
                  <a:cubicBezTo>
                    <a:pt x="1504437" y="241450"/>
                    <a:pt x="1624011" y="508528"/>
                    <a:pt x="1624011" y="803533"/>
                  </a:cubicBezTo>
                  <a:cubicBezTo>
                    <a:pt x="1624011" y="1393544"/>
                    <a:pt x="1145713" y="1871842"/>
                    <a:pt x="555702" y="1871842"/>
                  </a:cubicBezTo>
                  <a:cubicBezTo>
                    <a:pt x="371324" y="1871842"/>
                    <a:pt x="197855" y="1825133"/>
                    <a:pt x="46482" y="1742903"/>
                  </a:cubicBezTo>
                  <a:lnTo>
                    <a:pt x="0" y="1714665"/>
                  </a:lnTo>
                  <a:lnTo>
                    <a:pt x="95009" y="1729165"/>
                  </a:lnTo>
                  <a:cubicBezTo>
                    <a:pt x="134706" y="1733196"/>
                    <a:pt x="174984" y="1735261"/>
                    <a:pt x="215745" y="1735261"/>
                  </a:cubicBezTo>
                  <a:cubicBezTo>
                    <a:pt x="867916" y="1735261"/>
                    <a:pt x="1396605" y="1206572"/>
                    <a:pt x="1396605" y="554401"/>
                  </a:cubicBezTo>
                  <a:cubicBezTo>
                    <a:pt x="1396605" y="391358"/>
                    <a:pt x="1363562" y="236033"/>
                    <a:pt x="1303807" y="947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E0A717-29C0-4E56-B610-FBD2944190C5}"/>
                </a:ext>
              </a:extLst>
            </p:cNvPr>
            <p:cNvSpPr/>
            <p:nvPr/>
          </p:nvSpPr>
          <p:spPr>
            <a:xfrm rot="19716463">
              <a:off x="3962685" y="3104933"/>
              <a:ext cx="570368" cy="2330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49" y="829514"/>
            <a:ext cx="1176630" cy="1072989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1031066" y="1887320"/>
            <a:ext cx="3600778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25400" indent="287655" algn="just">
              <a:lnSpc>
                <a:spcPct val="113000"/>
              </a:lnSpc>
              <a:spcBef>
                <a:spcPts val="10"/>
              </a:spcBef>
              <a:spcAft>
                <a:spcPts val="0"/>
              </a:spcAft>
            </a:pPr>
            <a:r>
              <a:rPr lang="pl-PL" sz="14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Zajęcia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ruchowe należy dobierać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pod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kątem wieku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dziecka 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i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możliwości udziału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grupie rówieśników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lub</a:t>
            </a:r>
            <a:r>
              <a:rPr lang="pl-PL" sz="1400" spc="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rodziny.</a:t>
            </a:r>
            <a:endParaRPr lang="pl-PL" sz="1400" dirty="0"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24" name="TextBox 53">
            <a:extLst>
              <a:ext uri="{FF2B5EF4-FFF2-40B4-BE49-F238E27FC236}">
                <a16:creationId xmlns:a16="http://schemas.microsoft.com/office/drawing/2014/main" id="{CD05B6D9-45EC-4454-BB91-82C6EE5A2C94}"/>
              </a:ext>
            </a:extLst>
          </p:cNvPr>
          <p:cNvSpPr txBox="1"/>
          <p:nvPr/>
        </p:nvSpPr>
        <p:spPr>
          <a:xfrm>
            <a:off x="7056415" y="1239852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53">
            <a:extLst>
              <a:ext uri="{FF2B5EF4-FFF2-40B4-BE49-F238E27FC236}">
                <a16:creationId xmlns:a16="http://schemas.microsoft.com/office/drawing/2014/main" id="{CD05B6D9-45EC-4454-BB91-82C6EE5A2C94}"/>
              </a:ext>
            </a:extLst>
          </p:cNvPr>
          <p:cNvSpPr txBox="1"/>
          <p:nvPr/>
        </p:nvSpPr>
        <p:spPr>
          <a:xfrm>
            <a:off x="6380183" y="5088306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accent1"/>
                </a:solidFill>
                <a:cs typeface="Arial" pitchFamily="34" charset="0"/>
              </a:rPr>
              <a:t>0</a:t>
            </a:r>
            <a:r>
              <a:rPr lang="pl-PL" altLang="ko-KR" sz="4000" b="1" dirty="0" smtClean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53">
            <a:extLst>
              <a:ext uri="{FF2B5EF4-FFF2-40B4-BE49-F238E27FC236}">
                <a16:creationId xmlns:a16="http://schemas.microsoft.com/office/drawing/2014/main" id="{CD05B6D9-45EC-4454-BB91-82C6EE5A2C94}"/>
              </a:ext>
            </a:extLst>
          </p:cNvPr>
          <p:cNvSpPr txBox="1"/>
          <p:nvPr/>
        </p:nvSpPr>
        <p:spPr>
          <a:xfrm>
            <a:off x="904595" y="5088306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accent1"/>
                </a:solidFill>
                <a:cs typeface="Arial" pitchFamily="34" charset="0"/>
              </a:rPr>
              <a:t>0</a:t>
            </a:r>
            <a:r>
              <a:rPr lang="pl-PL" altLang="ko-KR" sz="4000" b="1" dirty="0" smtClean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53">
            <a:extLst>
              <a:ext uri="{FF2B5EF4-FFF2-40B4-BE49-F238E27FC236}">
                <a16:creationId xmlns:a16="http://schemas.microsoft.com/office/drawing/2014/main" id="{CD05B6D9-45EC-4454-BB91-82C6EE5A2C94}"/>
              </a:ext>
            </a:extLst>
          </p:cNvPr>
          <p:cNvSpPr txBox="1"/>
          <p:nvPr/>
        </p:nvSpPr>
        <p:spPr>
          <a:xfrm>
            <a:off x="194940" y="1584415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accent1"/>
                </a:solidFill>
                <a:cs typeface="Arial" pitchFamily="34" charset="0"/>
              </a:rPr>
              <a:t>0</a:t>
            </a:r>
            <a:r>
              <a:rPr lang="pl-PL" altLang="ko-KR" sz="4000" b="1" dirty="0">
                <a:solidFill>
                  <a:schemeClr val="accent1"/>
                </a:solidFill>
                <a:cs typeface="Arial" pitchFamily="34" charset="0"/>
              </a:rPr>
              <a:t>5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034488" y="3006167"/>
            <a:ext cx="2439572" cy="204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24130" indent="287655" algn="just">
              <a:lnSpc>
                <a:spcPct val="113000"/>
              </a:lnSpc>
              <a:spcBef>
                <a:spcPts val="5"/>
              </a:spcBef>
              <a:spcAft>
                <a:spcPts val="0"/>
              </a:spcAft>
            </a:pPr>
            <a:r>
              <a:rPr lang="pl-PL" sz="14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Należy</a:t>
            </a:r>
            <a:r>
              <a:rPr lang="pl-PL" sz="1400" spc="-125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zasięgnąć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porady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u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specjalistów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</a:t>
            </a:r>
            <a:r>
              <a:rPr lang="pl-PL" sz="1400" spc="-13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celu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kontroli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postępów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usprawniania</a:t>
            </a:r>
            <a:r>
              <a:rPr lang="pl-PL" sz="1400" spc="-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ruchowego</a:t>
            </a:r>
            <a:r>
              <a:rPr lang="pl-PL" sz="1400" spc="-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i</a:t>
            </a:r>
            <a:r>
              <a:rPr lang="pl-PL" sz="1400" spc="-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modyfikacji</a:t>
            </a:r>
            <a:r>
              <a:rPr lang="pl-PL" sz="1400" spc="-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programu.</a:t>
            </a:r>
            <a:r>
              <a:rPr lang="pl-PL" sz="1400" spc="-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</a:t>
            </a:r>
            <a:r>
              <a:rPr lang="pl-PL" sz="1400" spc="-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pomocą</a:t>
            </a:r>
            <a:r>
              <a:rPr lang="pl-PL" sz="1400" spc="-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przyjść</a:t>
            </a:r>
            <a:r>
              <a:rPr lang="pl-PL" sz="1400" spc="-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tu</a:t>
            </a:r>
            <a:r>
              <a:rPr lang="pl-PL" sz="1400" spc="-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mogą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lekarz, fizjoterapeuta, dietetyk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czy</a:t>
            </a:r>
            <a:r>
              <a:rPr lang="pl-PL" sz="1400" spc="4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psycholog.</a:t>
            </a:r>
            <a:endParaRPr lang="pl-PL" sz="1400" dirty="0"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281231" y="291806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4000" b="1" dirty="0" smtClean="0">
                <a:solidFill>
                  <a:srgbClr val="EA8244"/>
                </a:solidFill>
                <a:cs typeface="Arial" pitchFamily="34" charset="0"/>
              </a:rPr>
              <a:t>0</a:t>
            </a:r>
            <a:r>
              <a:rPr lang="pl-PL" altLang="ko-KR" sz="4000" b="1" dirty="0" smtClean="0">
                <a:solidFill>
                  <a:srgbClr val="EA8244"/>
                </a:solidFill>
                <a:cs typeface="Arial" pitchFamily="34" charset="0"/>
              </a:rPr>
              <a:t>4</a:t>
            </a:r>
            <a:endParaRPr lang="ko-KR" altLang="en-US" sz="4000" b="1" dirty="0">
              <a:solidFill>
                <a:srgbClr val="EA824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0000" lnSpcReduction="20000"/>
          </a:bodyPr>
          <a:lstStyle/>
          <a:p>
            <a:pPr marL="71755" marR="189230" indent="-108585">
              <a:lnSpc>
                <a:spcPct val="113000"/>
              </a:lnSpc>
              <a:spcAft>
                <a:spcPts val="0"/>
              </a:spcAft>
            </a:pPr>
            <a:r>
              <a:rPr lang="pl-PL" b="1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Które formy aktywności fizycznej są najskuteczniejsze w leczeniu otyłości u</a:t>
            </a:r>
            <a:r>
              <a:rPr lang="pl-PL" b="1" spc="-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b="1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dzieci?</a:t>
            </a:r>
            <a:endParaRPr lang="pl-PL" b="1" dirty="0">
              <a:latin typeface="Noto Sans"/>
              <a:ea typeface="Noto Sans"/>
              <a:cs typeface="Noto San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4D16BF-3EE6-42AD-A600-ECD13BACAA45}"/>
              </a:ext>
            </a:extLst>
          </p:cNvPr>
          <p:cNvCxnSpPr/>
          <p:nvPr/>
        </p:nvCxnSpPr>
        <p:spPr>
          <a:xfrm flipV="1">
            <a:off x="7451037" y="2417239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6338A6-190E-4FDE-92CA-11FD0DAA5D55}"/>
              </a:ext>
            </a:extLst>
          </p:cNvPr>
          <p:cNvCxnSpPr/>
          <p:nvPr/>
        </p:nvCxnSpPr>
        <p:spPr>
          <a:xfrm flipV="1">
            <a:off x="7451037" y="3375378"/>
            <a:ext cx="711032" cy="256111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470074-18F4-4784-AF1C-EB6710FE4E2D}"/>
              </a:ext>
            </a:extLst>
          </p:cNvPr>
          <p:cNvCxnSpPr/>
          <p:nvPr/>
        </p:nvCxnSpPr>
        <p:spPr>
          <a:xfrm>
            <a:off x="7212209" y="4392006"/>
            <a:ext cx="895984" cy="19219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864FB2-F5EE-46F0-A789-10CBC118ABF1}"/>
              </a:ext>
            </a:extLst>
          </p:cNvPr>
          <p:cNvCxnSpPr/>
          <p:nvPr/>
        </p:nvCxnSpPr>
        <p:spPr>
          <a:xfrm flipH="1" flipV="1">
            <a:off x="4128964" y="2417239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9D80DC-A166-4DF0-B10E-055EC8FC1508}"/>
              </a:ext>
            </a:extLst>
          </p:cNvPr>
          <p:cNvCxnSpPr/>
          <p:nvPr/>
        </p:nvCxnSpPr>
        <p:spPr>
          <a:xfrm flipH="1" flipV="1">
            <a:off x="4143822" y="3622896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2BD925-74A6-46B9-A63B-7CBC46095315}"/>
              </a:ext>
            </a:extLst>
          </p:cNvPr>
          <p:cNvCxnSpPr/>
          <p:nvPr/>
        </p:nvCxnSpPr>
        <p:spPr>
          <a:xfrm flipH="1">
            <a:off x="4128964" y="4086006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221FF1-929E-4CB9-BADF-87CD007BB99B}"/>
              </a:ext>
            </a:extLst>
          </p:cNvPr>
          <p:cNvSpPr txBox="1"/>
          <p:nvPr/>
        </p:nvSpPr>
        <p:spPr>
          <a:xfrm>
            <a:off x="8162069" y="1118294"/>
            <a:ext cx="3096000" cy="155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66675" indent="287655" algn="just">
              <a:lnSpc>
                <a:spcPct val="113000"/>
              </a:lnSpc>
              <a:spcBef>
                <a:spcPts val="5"/>
              </a:spcBef>
              <a:spcAft>
                <a:spcPts val="0"/>
              </a:spcAft>
            </a:pP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 każdym wieku należy korzystać z gimnastyki ogólnorozwojowej, </a:t>
            </a:r>
            <a:r>
              <a:rPr lang="pl-PL" sz="12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sportowej</a:t>
            </a: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, artystycznej, elementów akrobatyki, a także zajęć w wodzie, jak nauka pływania, </a:t>
            </a:r>
            <a:r>
              <a:rPr lang="pl-PL" sz="1200" dirty="0" err="1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aquafitness</a:t>
            </a: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, pływanie dystansowe czy zabawy w wodzie połączone z pływaniem i nurkowaniem.</a:t>
            </a:r>
            <a:endParaRPr lang="pl-PL" sz="1200" dirty="0"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2011B-B232-45B4-BBFE-B66409418BC4}"/>
              </a:ext>
            </a:extLst>
          </p:cNvPr>
          <p:cNvSpPr txBox="1"/>
          <p:nvPr/>
        </p:nvSpPr>
        <p:spPr>
          <a:xfrm>
            <a:off x="970693" y="4392006"/>
            <a:ext cx="3096000" cy="132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67945" indent="287655" algn="just">
              <a:lnSpc>
                <a:spcPct val="113000"/>
              </a:lnSpc>
              <a:spcBef>
                <a:spcPts val="15"/>
              </a:spcBef>
              <a:spcAft>
                <a:spcPts val="0"/>
              </a:spcAft>
            </a:pP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Dziewczęta lubią tańczyć i to należy wykorzystać w propozycjach zajęć odchudzających. Zumba, salsa, disco, aerobik, fitness, balet czy ćwiczenia rytmiczno-muzyczne również doskonale się sprawdzają jako formy terapii.</a:t>
            </a:r>
            <a:endParaRPr lang="pl-PL" sz="1200" dirty="0"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2071D5-02E8-4D44-A8D6-E1CDBDBA9938}"/>
              </a:ext>
            </a:extLst>
          </p:cNvPr>
          <p:cNvSpPr txBox="1"/>
          <p:nvPr/>
        </p:nvSpPr>
        <p:spPr>
          <a:xfrm>
            <a:off x="8305080" y="3029239"/>
            <a:ext cx="3096000" cy="363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945" algn="just">
              <a:lnSpc>
                <a:spcPct val="113000"/>
              </a:lnSpc>
              <a:spcBef>
                <a:spcPts val="10"/>
              </a:spcBef>
            </a:pPr>
            <a:r>
              <a:rPr lang="pl-PL" sz="12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Dla</a:t>
            </a:r>
            <a:r>
              <a:rPr lang="pl-PL" sz="1200" spc="-165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chłopców</a:t>
            </a:r>
            <a:r>
              <a:rPr lang="pl-PL" sz="1200" spc="-165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zalecane</a:t>
            </a:r>
            <a:r>
              <a:rPr lang="pl-PL" sz="1200" spc="-16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są</a:t>
            </a:r>
            <a:r>
              <a:rPr lang="pl-PL" sz="1200" spc="-165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sporty</a:t>
            </a:r>
            <a:r>
              <a:rPr lang="pl-PL" sz="1200" spc="-165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walki:</a:t>
            </a:r>
            <a:r>
              <a:rPr lang="pl-PL" sz="1200" spc="-165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 smtClean="0">
                <a:solidFill>
                  <a:srgbClr val="3C3C3B"/>
                </a:solidFill>
                <a:ea typeface="Noto Sans"/>
                <a:cs typeface="Noto Sans"/>
              </a:rPr>
              <a:t>judo,</a:t>
            </a:r>
            <a:r>
              <a:rPr lang="pl-PL" sz="1200" spc="-160" dirty="0" smtClean="0">
                <a:solidFill>
                  <a:srgbClr val="3C3C3B"/>
                </a:solidFill>
                <a:ea typeface="Noto Sans"/>
                <a:cs typeface="Noto Sans"/>
              </a:rPr>
              <a:t> </a:t>
            </a:r>
            <a:r>
              <a:rPr lang="pl-PL" sz="1200" spc="10" dirty="0" smtClean="0">
                <a:solidFill>
                  <a:srgbClr val="3C3C3B"/>
                </a:solidFill>
                <a:ea typeface="Noto Sans"/>
                <a:cs typeface="Noto Sans"/>
              </a:rPr>
              <a:t>zapasy,</a:t>
            </a:r>
            <a:r>
              <a:rPr lang="pl-PL" sz="1200" spc="-165" dirty="0" smtClean="0">
                <a:solidFill>
                  <a:srgbClr val="3C3C3B"/>
                </a:solidFill>
                <a:ea typeface="Noto Sans"/>
                <a:cs typeface="Noto Sans"/>
              </a:rPr>
              <a:t> </a:t>
            </a:r>
            <a:r>
              <a:rPr lang="pl-PL" sz="1200" spc="10" dirty="0" smtClean="0">
                <a:solidFill>
                  <a:srgbClr val="3C3C3B"/>
                </a:solidFill>
                <a:ea typeface="Noto Sans"/>
                <a:cs typeface="Noto Sans"/>
              </a:rPr>
              <a:t>taekwondo</a:t>
            </a:r>
            <a:r>
              <a:rPr lang="pl-PL" sz="1200" spc="-165" dirty="0" smtClean="0">
                <a:solidFill>
                  <a:srgbClr val="3C3C3B"/>
                </a:solidFill>
                <a:ea typeface="Noto Sans"/>
                <a:cs typeface="Noto Sans"/>
              </a:rPr>
              <a:t> </a:t>
            </a:r>
            <a:r>
              <a:rPr lang="pl-PL" sz="1200" dirty="0" smtClean="0">
                <a:solidFill>
                  <a:srgbClr val="3C3C3B"/>
                </a:solidFill>
                <a:ea typeface="Noto Sans"/>
                <a:cs typeface="Noto Sans"/>
              </a:rPr>
              <a:t>czy</a:t>
            </a:r>
            <a:r>
              <a:rPr lang="pl-PL" sz="1200" spc="-160" dirty="0" smtClean="0">
                <a:solidFill>
                  <a:srgbClr val="3C3C3B"/>
                </a:solidFill>
                <a:ea typeface="Noto Sans"/>
                <a:cs typeface="Noto Sans"/>
              </a:rPr>
              <a:t> </a:t>
            </a:r>
            <a:r>
              <a:rPr lang="pl-PL" sz="1200" spc="15" dirty="0" smtClean="0">
                <a:solidFill>
                  <a:srgbClr val="3C3C3B"/>
                </a:solidFill>
                <a:ea typeface="Noto Sans"/>
                <a:cs typeface="Noto Sans"/>
              </a:rPr>
              <a:t>karate.</a:t>
            </a:r>
          </a:p>
          <a:p>
            <a:pPr marR="67945" algn="just">
              <a:lnSpc>
                <a:spcPct val="113000"/>
              </a:lnSpc>
              <a:spcBef>
                <a:spcPts val="10"/>
              </a:spcBef>
            </a:pPr>
            <a:endParaRPr lang="pl-PL" sz="1200" spc="15" dirty="0">
              <a:solidFill>
                <a:srgbClr val="3C3C3B"/>
              </a:solidFill>
              <a:ea typeface="Noto Sans"/>
              <a:cs typeface="Noto Sans"/>
            </a:endParaRPr>
          </a:p>
          <a:p>
            <a:pPr marR="67945" algn="just">
              <a:lnSpc>
                <a:spcPct val="113000"/>
              </a:lnSpc>
              <a:spcBef>
                <a:spcPts val="10"/>
              </a:spcBef>
            </a:pPr>
            <a:r>
              <a:rPr lang="pl-PL" sz="1200" spc="10" dirty="0" smtClean="0">
                <a:solidFill>
                  <a:srgbClr val="3C3C3B"/>
                </a:solidFill>
                <a:ea typeface="Noto Sans"/>
                <a:cs typeface="Noto Sans"/>
              </a:rPr>
              <a:t>Zarówno </a:t>
            </a:r>
            <a:r>
              <a:rPr lang="pl-PL" sz="1200" dirty="0" smtClean="0">
                <a:solidFill>
                  <a:srgbClr val="3C3C3B"/>
                </a:solidFill>
                <a:ea typeface="Noto Sans"/>
                <a:cs typeface="Noto Sans"/>
              </a:rPr>
              <a:t>dla </a:t>
            </a:r>
            <a:r>
              <a:rPr lang="pl-PL" sz="1200" spc="10" dirty="0" smtClean="0">
                <a:solidFill>
                  <a:srgbClr val="3C3C3B"/>
                </a:solidFill>
                <a:ea typeface="Noto Sans"/>
                <a:cs typeface="Noto Sans"/>
              </a:rPr>
              <a:t>dziewcząt, </a:t>
            </a:r>
            <a:r>
              <a:rPr lang="pl-PL" sz="1200" dirty="0" smtClean="0">
                <a:solidFill>
                  <a:srgbClr val="3C3C3B"/>
                </a:solidFill>
                <a:ea typeface="Noto Sans"/>
                <a:cs typeface="Noto Sans"/>
              </a:rPr>
              <a:t>jak i dla </a:t>
            </a:r>
            <a:r>
              <a:rPr lang="pl-PL" sz="1200" spc="10" dirty="0" smtClean="0">
                <a:solidFill>
                  <a:srgbClr val="3C3C3B"/>
                </a:solidFill>
                <a:ea typeface="Noto Sans"/>
                <a:cs typeface="Noto Sans"/>
              </a:rPr>
              <a:t>chłopców przydatne </a:t>
            </a:r>
            <a:r>
              <a:rPr lang="pl-PL" sz="1200" dirty="0" smtClean="0">
                <a:solidFill>
                  <a:srgbClr val="3C3C3B"/>
                </a:solidFill>
                <a:ea typeface="Noto Sans"/>
                <a:cs typeface="Noto Sans"/>
              </a:rPr>
              <a:t>w </a:t>
            </a:r>
            <a:r>
              <a:rPr lang="pl-PL" sz="1200" spc="10" dirty="0" smtClean="0">
                <a:solidFill>
                  <a:srgbClr val="3C3C3B"/>
                </a:solidFill>
                <a:ea typeface="Noto Sans"/>
                <a:cs typeface="Noto Sans"/>
              </a:rPr>
              <a:t>odchudzaniu</a:t>
            </a:r>
            <a:r>
              <a:rPr lang="pl-PL" sz="1200" spc="180" dirty="0" smtClean="0">
                <a:solidFill>
                  <a:srgbClr val="3C3C3B"/>
                </a:solidFill>
                <a:ea typeface="Noto Sans"/>
                <a:cs typeface="Noto Sans"/>
              </a:rPr>
              <a:t> </a:t>
            </a:r>
            <a:r>
              <a:rPr lang="pl-PL" sz="1200" spc="15" dirty="0" smtClean="0">
                <a:solidFill>
                  <a:srgbClr val="3C3C3B"/>
                </a:solidFill>
                <a:ea typeface="Noto Sans"/>
                <a:cs typeface="Noto Sans"/>
              </a:rPr>
              <a:t>są </a:t>
            </a:r>
            <a:r>
              <a:rPr lang="pl-PL" sz="1200" dirty="0" smtClean="0">
                <a:solidFill>
                  <a:srgbClr val="3C3C3B"/>
                </a:solidFill>
              </a:rPr>
              <a:t>wszelkiego </a:t>
            </a:r>
            <a:r>
              <a:rPr lang="pl-PL" sz="1200" dirty="0">
                <a:solidFill>
                  <a:srgbClr val="3C3C3B"/>
                </a:solidFill>
              </a:rPr>
              <a:t>rodzaju gry sportowe: piłka nożna, siatkowa, ręczna, koszykowa, wodna, hokej, rugby, tenis ziemny i stołowy, kometka czy ringo. Młodzież może uczestniczyć w zajęciach na siłowni, korzystając z atlasu, ławeczek, trenażerów (suche wiosła, suche narty, rower stacjonarny, bieżnia elektryczna) oraz </a:t>
            </a:r>
            <a:r>
              <a:rPr lang="pl-PL" sz="1200" dirty="0" smtClean="0">
                <a:solidFill>
                  <a:srgbClr val="3C3C3B"/>
                </a:solidFill>
              </a:rPr>
              <a:t>stosując </a:t>
            </a:r>
            <a:r>
              <a:rPr lang="pl-PL" sz="1200" dirty="0">
                <a:solidFill>
                  <a:srgbClr val="3C3C3B"/>
                </a:solidFill>
              </a:rPr>
              <a:t>elementy kulturystyki, </a:t>
            </a:r>
            <a:r>
              <a:rPr lang="pl-PL" sz="1200" dirty="0" err="1">
                <a:solidFill>
                  <a:srgbClr val="3C3C3B"/>
                </a:solidFill>
              </a:rPr>
              <a:t>stretchingu</a:t>
            </a:r>
            <a:r>
              <a:rPr lang="pl-PL" sz="1200" dirty="0">
                <a:solidFill>
                  <a:srgbClr val="3C3C3B"/>
                </a:solidFill>
              </a:rPr>
              <a:t>, ćwiczeń ze skakanką czy hula hop.</a:t>
            </a:r>
          </a:p>
          <a:p>
            <a:pPr marR="67945" algn="just">
              <a:lnSpc>
                <a:spcPct val="113000"/>
              </a:lnSpc>
              <a:spcBef>
                <a:spcPts val="10"/>
              </a:spcBef>
              <a:spcAft>
                <a:spcPts val="0"/>
              </a:spcAft>
            </a:pPr>
            <a:r>
              <a:rPr lang="pl-PL" sz="1200" spc="15" dirty="0" smtClean="0">
                <a:solidFill>
                  <a:srgbClr val="3C3C3B"/>
                </a:solidFill>
                <a:ea typeface="Noto Sans"/>
                <a:cs typeface="Noto Sans"/>
              </a:rPr>
              <a:t>  </a:t>
            </a:r>
            <a:endParaRPr lang="pl-PL" sz="1200" dirty="0">
              <a:solidFill>
                <a:srgbClr val="3C3C3B"/>
              </a:solidFill>
              <a:effectLst/>
              <a:ea typeface="Noto Sans"/>
              <a:cs typeface="Noto San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B170F0-AB08-4A03-8F66-371C545F0AAE}"/>
              </a:ext>
            </a:extLst>
          </p:cNvPr>
          <p:cNvSpPr txBox="1"/>
          <p:nvPr/>
        </p:nvSpPr>
        <p:spPr>
          <a:xfrm>
            <a:off x="957938" y="1141665"/>
            <a:ext cx="3121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Instytut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Matki </a:t>
            </a: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i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Dziecka </a:t>
            </a:r>
            <a:r>
              <a:rPr lang="pl-PL" sz="12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leczeniu dziecka </a:t>
            </a:r>
            <a:r>
              <a:rPr lang="pl-PL" sz="12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otyłego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najbardziej</a:t>
            </a:r>
            <a:r>
              <a:rPr lang="pl-PL" sz="1200" spc="-5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poleca </a:t>
            </a:r>
            <a:r>
              <a:rPr lang="pl-PL" sz="12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tak</a:t>
            </a:r>
            <a:r>
              <a:rPr lang="pl-PL" sz="1200" spc="-55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zwane</a:t>
            </a:r>
            <a:r>
              <a:rPr lang="pl-PL" sz="1200" spc="-5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ćwiczenia</a:t>
            </a:r>
            <a:r>
              <a:rPr lang="pl-PL" sz="1200" spc="-5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lokomocyjne,</a:t>
            </a:r>
            <a:r>
              <a:rPr lang="pl-PL" sz="1200" spc="-5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takie</a:t>
            </a:r>
            <a:r>
              <a:rPr lang="pl-PL" sz="1200" spc="-5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jak</a:t>
            </a:r>
            <a:r>
              <a:rPr lang="pl-PL" sz="1200" spc="-5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wycieczki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piesze,</a:t>
            </a:r>
            <a:r>
              <a:rPr lang="pl-PL" sz="1200" spc="-15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górskie,</a:t>
            </a:r>
            <a:r>
              <a:rPr lang="pl-PL" sz="12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</a:t>
            </a:r>
            <a:r>
              <a:rPr lang="pl-PL" sz="12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lesie,</a:t>
            </a:r>
            <a:r>
              <a:rPr lang="pl-PL" sz="12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brzegiem</a:t>
            </a:r>
            <a:r>
              <a:rPr lang="pl-PL" sz="12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morza,</a:t>
            </a:r>
            <a:r>
              <a:rPr lang="pl-PL" sz="12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marsze,</a:t>
            </a:r>
            <a:r>
              <a:rPr lang="pl-PL" sz="12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spacery,</a:t>
            </a:r>
            <a:r>
              <a:rPr lang="pl-PL" sz="12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wędrówki</a:t>
            </a:r>
            <a:r>
              <a:rPr lang="pl-PL" sz="12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oraz</a:t>
            </a:r>
            <a:r>
              <a:rPr lang="pl-PL" sz="12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biegi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długo </a:t>
            </a: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i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średniodystansowe, marszobiegi, biegi </a:t>
            </a: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terenie, </a:t>
            </a: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pod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górę, </a:t>
            </a:r>
            <a:r>
              <a:rPr lang="pl-PL" sz="12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podsko</a:t>
            </a:r>
            <a:r>
              <a:rPr lang="pl-PL" sz="12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ki </a:t>
            </a: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i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skoki.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169AA-9CB8-47E3-882A-16B4F0C350DF}"/>
              </a:ext>
            </a:extLst>
          </p:cNvPr>
          <p:cNvSpPr txBox="1"/>
          <p:nvPr/>
        </p:nvSpPr>
        <p:spPr>
          <a:xfrm>
            <a:off x="4398385" y="5453896"/>
            <a:ext cx="3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Do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rekomendowanych ćwiczeń </a:t>
            </a:r>
            <a:r>
              <a:rPr lang="pl-PL" sz="12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zaliczamy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zajęcia takie </a:t>
            </a:r>
            <a:r>
              <a:rPr lang="pl-PL" sz="12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jak: </a:t>
            </a:r>
            <a:r>
              <a:rPr lang="pl-PL" sz="12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jazda </a:t>
            </a: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 </a:t>
            </a:r>
            <a:r>
              <a:rPr lang="pl-PL" sz="12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nartach, łyżwach, wrotkach, rolkach </a:t>
            </a: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czy na</a:t>
            </a:r>
            <a:r>
              <a:rPr lang="pl-PL" sz="1200" spc="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2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rowerze.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5A93A3-1D3C-447C-A6B9-B8020188F260}"/>
              </a:ext>
            </a:extLst>
          </p:cNvPr>
          <p:cNvSpPr txBox="1"/>
          <p:nvPr/>
        </p:nvSpPr>
        <p:spPr>
          <a:xfrm>
            <a:off x="929572" y="2941155"/>
            <a:ext cx="3096000" cy="11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70485" indent="287655" algn="just">
              <a:lnSpc>
                <a:spcPct val="113000"/>
              </a:lnSpc>
              <a:spcBef>
                <a:spcPts val="20"/>
              </a:spcBef>
              <a:spcAft>
                <a:spcPts val="0"/>
              </a:spcAft>
            </a:pP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Dla dzieci starszych polecane są aktywności w terenie: wspinaczka, </a:t>
            </a:r>
            <a:r>
              <a:rPr lang="pl-PL" sz="12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wioślarstwo </a:t>
            </a:r>
            <a:r>
              <a:rPr lang="pl-PL" sz="12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i kajakarstwo, windsurfing, jeździectwo, kolarstwo górskie i przełajowe.</a:t>
            </a:r>
            <a:endParaRPr lang="pl-PL" sz="1200" dirty="0"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5B7EEF-F5B6-483E-9B94-C792AF11E704}"/>
              </a:ext>
            </a:extLst>
          </p:cNvPr>
          <p:cNvSpPr/>
          <p:nvPr/>
        </p:nvSpPr>
        <p:spPr>
          <a:xfrm>
            <a:off x="5217475" y="1024256"/>
            <a:ext cx="1752691" cy="4296658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78352">
            <a:off x="4941472" y="4845362"/>
            <a:ext cx="785936" cy="228974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" y="6497826"/>
            <a:ext cx="12205250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9E43CF-2CD7-4048-8CD0-95CFF08598C4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F9DD0B-36CF-4E49-9BA5-A6C78693B82A}"/>
              </a:ext>
            </a:extLst>
          </p:cNvPr>
          <p:cNvSpPr/>
          <p:nvPr/>
        </p:nvSpPr>
        <p:spPr>
          <a:xfrm>
            <a:off x="193133" y="3653307"/>
            <a:ext cx="4988467" cy="3204694"/>
          </a:xfrm>
          <a:custGeom>
            <a:avLst/>
            <a:gdLst>
              <a:gd name="connsiteX0" fmla="*/ 3802809 w 4988467"/>
              <a:gd name="connsiteY0" fmla="*/ 1009425 h 3204694"/>
              <a:gd name="connsiteX1" fmla="*/ 3768385 w 4988467"/>
              <a:gd name="connsiteY1" fmla="*/ 1090423 h 3204694"/>
              <a:gd name="connsiteX2" fmla="*/ 3687388 w 4988467"/>
              <a:gd name="connsiteY2" fmla="*/ 1160281 h 3204694"/>
              <a:gd name="connsiteX3" fmla="*/ 3477808 w 4988467"/>
              <a:gd name="connsiteY3" fmla="*/ 1287853 h 3204694"/>
              <a:gd name="connsiteX4" fmla="*/ 3488945 w 4988467"/>
              <a:gd name="connsiteY4" fmla="*/ 1380998 h 3204694"/>
              <a:gd name="connsiteX5" fmla="*/ 3593229 w 4988467"/>
              <a:gd name="connsiteY5" fmla="*/ 1740422 h 3204694"/>
              <a:gd name="connsiteX6" fmla="*/ 3639801 w 4988467"/>
              <a:gd name="connsiteY6" fmla="*/ 1833570 h 3204694"/>
              <a:gd name="connsiteX7" fmla="*/ 3756235 w 4988467"/>
              <a:gd name="connsiteY7" fmla="*/ 1972277 h 3204694"/>
              <a:gd name="connsiteX8" fmla="*/ 3826096 w 4988467"/>
              <a:gd name="connsiteY8" fmla="*/ 2099846 h 3204694"/>
              <a:gd name="connsiteX9" fmla="*/ 3942528 w 4988467"/>
              <a:gd name="connsiteY9" fmla="*/ 1774846 h 3204694"/>
              <a:gd name="connsiteX10" fmla="*/ 4233105 w 4988467"/>
              <a:gd name="connsiteY10" fmla="*/ 1531855 h 3204694"/>
              <a:gd name="connsiteX11" fmla="*/ 4523681 w 4988467"/>
              <a:gd name="connsiteY11" fmla="*/ 1068148 h 3204694"/>
              <a:gd name="connsiteX12" fmla="*/ 4593541 w 4988467"/>
              <a:gd name="connsiteY12" fmla="*/ 1009425 h 3204694"/>
              <a:gd name="connsiteX13" fmla="*/ 3802809 w 4988467"/>
              <a:gd name="connsiteY13" fmla="*/ 1009425 h 3204694"/>
              <a:gd name="connsiteX14" fmla="*/ 2102883 w 4988467"/>
              <a:gd name="connsiteY14" fmla="*/ 0 h 3204694"/>
              <a:gd name="connsiteX15" fmla="*/ 2289177 w 4988467"/>
              <a:gd name="connsiteY15" fmla="*/ 0 h 3204694"/>
              <a:gd name="connsiteX16" fmla="*/ 2405610 w 4988467"/>
              <a:gd name="connsiteY16" fmla="*/ 115421 h 3204694"/>
              <a:gd name="connsiteX17" fmla="*/ 2405610 w 4988467"/>
              <a:gd name="connsiteY17" fmla="*/ 845406 h 3204694"/>
              <a:gd name="connsiteX18" fmla="*/ 3044474 w 4988467"/>
              <a:gd name="connsiteY18" fmla="*/ 845406 h 3204694"/>
              <a:gd name="connsiteX19" fmla="*/ 3055611 w 4988467"/>
              <a:gd name="connsiteY19" fmla="*/ 822120 h 3204694"/>
              <a:gd name="connsiteX20" fmla="*/ 3102185 w 4988467"/>
              <a:gd name="connsiteY20" fmla="*/ 775547 h 3204694"/>
              <a:gd name="connsiteX21" fmla="*/ 3148759 w 4988467"/>
              <a:gd name="connsiteY21" fmla="*/ 764409 h 3204694"/>
              <a:gd name="connsiteX22" fmla="*/ 3753199 w 4988467"/>
              <a:gd name="connsiteY22" fmla="*/ 845406 h 3204694"/>
              <a:gd name="connsiteX23" fmla="*/ 4391302 w 4988467"/>
              <a:gd name="connsiteY23" fmla="*/ 845406 h 3204694"/>
              <a:gd name="connsiteX24" fmla="*/ 4988467 w 4988467"/>
              <a:gd name="connsiteY24" fmla="*/ 845406 h 3204694"/>
              <a:gd name="connsiteX25" fmla="*/ 4988467 w 4988467"/>
              <a:gd name="connsiteY25" fmla="*/ 3204694 h 3204694"/>
              <a:gd name="connsiteX26" fmla="*/ 4933174 w 4988467"/>
              <a:gd name="connsiteY26" fmla="*/ 3204694 h 3204694"/>
              <a:gd name="connsiteX27" fmla="*/ 4933081 w 4988467"/>
              <a:gd name="connsiteY27" fmla="*/ 3198527 h 3204694"/>
              <a:gd name="connsiteX28" fmla="*/ 4937779 w 4988467"/>
              <a:gd name="connsiteY28" fmla="*/ 3164957 h 3204694"/>
              <a:gd name="connsiteX29" fmla="*/ 4937779 w 4988467"/>
              <a:gd name="connsiteY29" fmla="*/ 3049535 h 3204694"/>
              <a:gd name="connsiteX30" fmla="*/ 4914493 w 4988467"/>
              <a:gd name="connsiteY30" fmla="*/ 2898680 h 3204694"/>
              <a:gd name="connsiteX31" fmla="*/ 4867919 w 4988467"/>
              <a:gd name="connsiteY31" fmla="*/ 2666826 h 3204694"/>
              <a:gd name="connsiteX32" fmla="*/ 4821345 w 4988467"/>
              <a:gd name="connsiteY32" fmla="*/ 2562541 h 3204694"/>
              <a:gd name="connsiteX33" fmla="*/ 4786922 w 4988467"/>
              <a:gd name="connsiteY33" fmla="*/ 2458258 h 3204694"/>
              <a:gd name="connsiteX34" fmla="*/ 4729212 w 4988467"/>
              <a:gd name="connsiteY34" fmla="*/ 2330688 h 3204694"/>
              <a:gd name="connsiteX35" fmla="*/ 4729212 w 4988467"/>
              <a:gd name="connsiteY35" fmla="*/ 2284114 h 3204694"/>
              <a:gd name="connsiteX36" fmla="*/ 4705926 w 4988467"/>
              <a:gd name="connsiteY36" fmla="*/ 2237542 h 3204694"/>
              <a:gd name="connsiteX37" fmla="*/ 4589492 w 4988467"/>
              <a:gd name="connsiteY37" fmla="*/ 2527106 h 3204694"/>
              <a:gd name="connsiteX38" fmla="*/ 4112622 w 4988467"/>
              <a:gd name="connsiteY38" fmla="*/ 2956390 h 3204694"/>
              <a:gd name="connsiteX39" fmla="*/ 3822046 w 4988467"/>
              <a:gd name="connsiteY39" fmla="*/ 3107246 h 3204694"/>
              <a:gd name="connsiteX40" fmla="*/ 3578043 w 4988467"/>
              <a:gd name="connsiteY40" fmla="*/ 3118383 h 3204694"/>
              <a:gd name="connsiteX41" fmla="*/ 3299615 w 4988467"/>
              <a:gd name="connsiteY41" fmla="*/ 2573680 h 3204694"/>
              <a:gd name="connsiteX42" fmla="*/ 3206468 w 4988467"/>
              <a:gd name="connsiteY42" fmla="*/ 2122121 h 3204694"/>
              <a:gd name="connsiteX43" fmla="*/ 3195331 w 4988467"/>
              <a:gd name="connsiteY43" fmla="*/ 2028974 h 3204694"/>
              <a:gd name="connsiteX44" fmla="*/ 3091048 w 4988467"/>
              <a:gd name="connsiteY44" fmla="*/ 1379988 h 3204694"/>
              <a:gd name="connsiteX45" fmla="*/ 3056624 w 4988467"/>
              <a:gd name="connsiteY45" fmla="*/ 1286841 h 3204694"/>
              <a:gd name="connsiteX46" fmla="*/ 3010052 w 4988467"/>
              <a:gd name="connsiteY46" fmla="*/ 1101560 h 3204694"/>
              <a:gd name="connsiteX47" fmla="*/ 3010052 w 4988467"/>
              <a:gd name="connsiteY47" fmla="*/ 1008413 h 3204694"/>
              <a:gd name="connsiteX48" fmla="*/ 2405610 w 4988467"/>
              <a:gd name="connsiteY48" fmla="*/ 1008413 h 3204694"/>
              <a:gd name="connsiteX49" fmla="*/ 2405610 w 4988467"/>
              <a:gd name="connsiteY49" fmla="*/ 1738398 h 3204694"/>
              <a:gd name="connsiteX50" fmla="*/ 2289177 w 4988467"/>
              <a:gd name="connsiteY50" fmla="*/ 1853819 h 3204694"/>
              <a:gd name="connsiteX51" fmla="*/ 2102883 w 4988467"/>
              <a:gd name="connsiteY51" fmla="*/ 1853819 h 3204694"/>
              <a:gd name="connsiteX52" fmla="*/ 1986451 w 4988467"/>
              <a:gd name="connsiteY52" fmla="*/ 1738398 h 3204694"/>
              <a:gd name="connsiteX53" fmla="*/ 1986451 w 4988467"/>
              <a:gd name="connsiteY53" fmla="*/ 1008413 h 3204694"/>
              <a:gd name="connsiteX54" fmla="*/ 1975315 w 4988467"/>
              <a:gd name="connsiteY54" fmla="*/ 1008413 h 3204694"/>
              <a:gd name="connsiteX55" fmla="*/ 1975315 w 4988467"/>
              <a:gd name="connsiteY55" fmla="*/ 1610827 h 3204694"/>
              <a:gd name="connsiteX56" fmla="*/ 1882167 w 4988467"/>
              <a:gd name="connsiteY56" fmla="*/ 1703973 h 3204694"/>
              <a:gd name="connsiteX57" fmla="*/ 1731310 w 4988467"/>
              <a:gd name="connsiteY57" fmla="*/ 1703973 h 3204694"/>
              <a:gd name="connsiteX58" fmla="*/ 1627027 w 4988467"/>
              <a:gd name="connsiteY58" fmla="*/ 1610827 h 3204694"/>
              <a:gd name="connsiteX59" fmla="*/ 1627027 w 4988467"/>
              <a:gd name="connsiteY59" fmla="*/ 1506544 h 3204694"/>
              <a:gd name="connsiteX60" fmla="*/ 1417447 w 4988467"/>
              <a:gd name="connsiteY60" fmla="*/ 1621966 h 3204694"/>
              <a:gd name="connsiteX61" fmla="*/ 1184581 w 4988467"/>
              <a:gd name="connsiteY61" fmla="*/ 1390110 h 3204694"/>
              <a:gd name="connsiteX62" fmla="*/ 1184581 w 4988467"/>
              <a:gd name="connsiteY62" fmla="*/ 1007401 h 3204694"/>
              <a:gd name="connsiteX63" fmla="*/ 836293 w 4988467"/>
              <a:gd name="connsiteY63" fmla="*/ 1007401 h 3204694"/>
              <a:gd name="connsiteX64" fmla="*/ 80997 w 4988467"/>
              <a:gd name="connsiteY64" fmla="*/ 1007401 h 3204694"/>
              <a:gd name="connsiteX65" fmla="*/ 0 w 4988467"/>
              <a:gd name="connsiteY65" fmla="*/ 926404 h 3204694"/>
              <a:gd name="connsiteX66" fmla="*/ 80997 w 4988467"/>
              <a:gd name="connsiteY66" fmla="*/ 845406 h 3204694"/>
              <a:gd name="connsiteX67" fmla="*/ 1184581 w 4988467"/>
              <a:gd name="connsiteY67" fmla="*/ 845406 h 3204694"/>
              <a:gd name="connsiteX68" fmla="*/ 1184581 w 4988467"/>
              <a:gd name="connsiteY68" fmla="*/ 532556 h 3204694"/>
              <a:gd name="connsiteX69" fmla="*/ 1417447 w 4988467"/>
              <a:gd name="connsiteY69" fmla="*/ 300702 h 3204694"/>
              <a:gd name="connsiteX70" fmla="*/ 1627027 w 4988467"/>
              <a:gd name="connsiteY70" fmla="*/ 428273 h 3204694"/>
              <a:gd name="connsiteX71" fmla="*/ 1627027 w 4988467"/>
              <a:gd name="connsiteY71" fmla="*/ 242992 h 3204694"/>
              <a:gd name="connsiteX72" fmla="*/ 1731310 w 4988467"/>
              <a:gd name="connsiteY72" fmla="*/ 149846 h 3204694"/>
              <a:gd name="connsiteX73" fmla="*/ 1882167 w 4988467"/>
              <a:gd name="connsiteY73" fmla="*/ 149846 h 3204694"/>
              <a:gd name="connsiteX74" fmla="*/ 1975315 w 4988467"/>
              <a:gd name="connsiteY74" fmla="*/ 242992 h 3204694"/>
              <a:gd name="connsiteX75" fmla="*/ 1975315 w 4988467"/>
              <a:gd name="connsiteY75" fmla="*/ 845406 h 3204694"/>
              <a:gd name="connsiteX76" fmla="*/ 1986451 w 4988467"/>
              <a:gd name="connsiteY76" fmla="*/ 845406 h 3204694"/>
              <a:gd name="connsiteX77" fmla="*/ 1986451 w 4988467"/>
              <a:gd name="connsiteY77" fmla="*/ 115421 h 3204694"/>
              <a:gd name="connsiteX78" fmla="*/ 2102883 w 4988467"/>
              <a:gd name="connsiteY78" fmla="*/ 0 h 32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988467" h="3204694">
                <a:moveTo>
                  <a:pt x="3802809" y="1009425"/>
                </a:moveTo>
                <a:cubicBezTo>
                  <a:pt x="3791671" y="1032713"/>
                  <a:pt x="3779522" y="1067136"/>
                  <a:pt x="3768385" y="1090423"/>
                </a:cubicBezTo>
                <a:cubicBezTo>
                  <a:pt x="3757248" y="1113710"/>
                  <a:pt x="3733960" y="1136995"/>
                  <a:pt x="3687388" y="1160281"/>
                </a:cubicBezTo>
                <a:cubicBezTo>
                  <a:pt x="3628665" y="1183570"/>
                  <a:pt x="3582093" y="1230141"/>
                  <a:pt x="3477808" y="1287853"/>
                </a:cubicBezTo>
                <a:cubicBezTo>
                  <a:pt x="3477808" y="1311140"/>
                  <a:pt x="3477808" y="1334427"/>
                  <a:pt x="3488945" y="1380998"/>
                </a:cubicBezTo>
                <a:cubicBezTo>
                  <a:pt x="3488945" y="1508568"/>
                  <a:pt x="3582093" y="1601715"/>
                  <a:pt x="3593229" y="1740422"/>
                </a:cubicBezTo>
                <a:cubicBezTo>
                  <a:pt x="3605379" y="1775859"/>
                  <a:pt x="3628665" y="1810282"/>
                  <a:pt x="3639801" y="1833570"/>
                </a:cubicBezTo>
                <a:cubicBezTo>
                  <a:pt x="3675239" y="1879131"/>
                  <a:pt x="3709661" y="1914567"/>
                  <a:pt x="3756235" y="1972277"/>
                </a:cubicBezTo>
                <a:cubicBezTo>
                  <a:pt x="3826096" y="2110985"/>
                  <a:pt x="3826096" y="2099846"/>
                  <a:pt x="3826096" y="2099846"/>
                </a:cubicBezTo>
                <a:cubicBezTo>
                  <a:pt x="3826096" y="2099846"/>
                  <a:pt x="3872667" y="1879131"/>
                  <a:pt x="3942528" y="1774846"/>
                </a:cubicBezTo>
                <a:cubicBezTo>
                  <a:pt x="4012388" y="1659425"/>
                  <a:pt x="4209819" y="1555142"/>
                  <a:pt x="4233105" y="1531855"/>
                </a:cubicBezTo>
                <a:cubicBezTo>
                  <a:pt x="4256392" y="1497432"/>
                  <a:pt x="4383961" y="1195719"/>
                  <a:pt x="4523681" y="1068148"/>
                </a:cubicBezTo>
                <a:cubicBezTo>
                  <a:pt x="4546967" y="1045874"/>
                  <a:pt x="4570255" y="1022587"/>
                  <a:pt x="4593541" y="1009425"/>
                </a:cubicBezTo>
                <a:cubicBezTo>
                  <a:pt x="4593541" y="1009425"/>
                  <a:pt x="4593541" y="1009425"/>
                  <a:pt x="3802809" y="1009425"/>
                </a:cubicBezTo>
                <a:close/>
                <a:moveTo>
                  <a:pt x="2102883" y="0"/>
                </a:moveTo>
                <a:cubicBezTo>
                  <a:pt x="2102883" y="0"/>
                  <a:pt x="2102883" y="0"/>
                  <a:pt x="2289177" y="0"/>
                </a:cubicBezTo>
                <a:cubicBezTo>
                  <a:pt x="2347901" y="0"/>
                  <a:pt x="2405610" y="45561"/>
                  <a:pt x="2405610" y="115421"/>
                </a:cubicBezTo>
                <a:cubicBezTo>
                  <a:pt x="2405610" y="115421"/>
                  <a:pt x="2405610" y="115421"/>
                  <a:pt x="2405610" y="845406"/>
                </a:cubicBezTo>
                <a:cubicBezTo>
                  <a:pt x="2614177" y="845406"/>
                  <a:pt x="2823757" y="845406"/>
                  <a:pt x="3044474" y="845406"/>
                </a:cubicBezTo>
                <a:cubicBezTo>
                  <a:pt x="3044474" y="833257"/>
                  <a:pt x="3055611" y="822120"/>
                  <a:pt x="3055611" y="822120"/>
                </a:cubicBezTo>
                <a:cubicBezTo>
                  <a:pt x="3055611" y="798834"/>
                  <a:pt x="3078899" y="786684"/>
                  <a:pt x="3102185" y="775547"/>
                </a:cubicBezTo>
                <a:cubicBezTo>
                  <a:pt x="3114334" y="764409"/>
                  <a:pt x="3137620" y="764409"/>
                  <a:pt x="3148759" y="764409"/>
                </a:cubicBezTo>
                <a:cubicBezTo>
                  <a:pt x="3404911" y="624689"/>
                  <a:pt x="3590192" y="671263"/>
                  <a:pt x="3753199" y="845406"/>
                </a:cubicBezTo>
                <a:cubicBezTo>
                  <a:pt x="3962778" y="845406"/>
                  <a:pt x="4174889" y="845406"/>
                  <a:pt x="4391302" y="845406"/>
                </a:cubicBezTo>
                <a:lnTo>
                  <a:pt x="4988467" y="845406"/>
                </a:lnTo>
                <a:lnTo>
                  <a:pt x="4988467" y="3204694"/>
                </a:lnTo>
                <a:lnTo>
                  <a:pt x="4933174" y="3204694"/>
                </a:lnTo>
                <a:lnTo>
                  <a:pt x="4933081" y="3198527"/>
                </a:lnTo>
                <a:cubicBezTo>
                  <a:pt x="4933603" y="3187485"/>
                  <a:pt x="4934995" y="3176601"/>
                  <a:pt x="4937779" y="3164957"/>
                </a:cubicBezTo>
                <a:cubicBezTo>
                  <a:pt x="4937779" y="3119396"/>
                  <a:pt x="4961065" y="3130533"/>
                  <a:pt x="4937779" y="3049535"/>
                </a:cubicBezTo>
                <a:cubicBezTo>
                  <a:pt x="4925629" y="2968540"/>
                  <a:pt x="4914493" y="2921965"/>
                  <a:pt x="4914493" y="2898680"/>
                </a:cubicBezTo>
                <a:cubicBezTo>
                  <a:pt x="4914493" y="2887542"/>
                  <a:pt x="4891205" y="2747823"/>
                  <a:pt x="4867919" y="2666826"/>
                </a:cubicBezTo>
                <a:cubicBezTo>
                  <a:pt x="4844633" y="2585830"/>
                  <a:pt x="4832483" y="2585830"/>
                  <a:pt x="4821345" y="2562541"/>
                </a:cubicBezTo>
                <a:cubicBezTo>
                  <a:pt x="4798059" y="2528118"/>
                  <a:pt x="4798059" y="2515970"/>
                  <a:pt x="4786922" y="2458258"/>
                </a:cubicBezTo>
                <a:cubicBezTo>
                  <a:pt x="4786922" y="2411685"/>
                  <a:pt x="4729212" y="2330688"/>
                  <a:pt x="4729212" y="2330688"/>
                </a:cubicBezTo>
                <a:cubicBezTo>
                  <a:pt x="4729212" y="2318538"/>
                  <a:pt x="4729212" y="2284114"/>
                  <a:pt x="4729212" y="2284114"/>
                </a:cubicBezTo>
                <a:cubicBezTo>
                  <a:pt x="4729212" y="2284114"/>
                  <a:pt x="4729212" y="2284114"/>
                  <a:pt x="4705926" y="2237542"/>
                </a:cubicBezTo>
                <a:cubicBezTo>
                  <a:pt x="4705926" y="2237542"/>
                  <a:pt x="4682638" y="2399536"/>
                  <a:pt x="4589492" y="2527106"/>
                </a:cubicBezTo>
                <a:cubicBezTo>
                  <a:pt x="4496345" y="2643540"/>
                  <a:pt x="4240193" y="2875393"/>
                  <a:pt x="4112622" y="2956390"/>
                </a:cubicBezTo>
                <a:cubicBezTo>
                  <a:pt x="3972902" y="3037386"/>
                  <a:pt x="3891906" y="3107246"/>
                  <a:pt x="3822046" y="3107246"/>
                </a:cubicBezTo>
                <a:cubicBezTo>
                  <a:pt x="3764335" y="3118383"/>
                  <a:pt x="3647901" y="3152808"/>
                  <a:pt x="3578043" y="3118383"/>
                </a:cubicBezTo>
                <a:cubicBezTo>
                  <a:pt x="3509194" y="3083960"/>
                  <a:pt x="3392762" y="2816669"/>
                  <a:pt x="3299615" y="2573680"/>
                </a:cubicBezTo>
                <a:cubicBezTo>
                  <a:pt x="3253042" y="2469395"/>
                  <a:pt x="3229755" y="2307402"/>
                  <a:pt x="3206468" y="2122121"/>
                </a:cubicBezTo>
                <a:cubicBezTo>
                  <a:pt x="3206468" y="2098835"/>
                  <a:pt x="3206468" y="2063398"/>
                  <a:pt x="3195331" y="2028974"/>
                </a:cubicBezTo>
                <a:cubicBezTo>
                  <a:pt x="3125471" y="1831544"/>
                  <a:pt x="3172045" y="1554130"/>
                  <a:pt x="3091048" y="1379988"/>
                </a:cubicBezTo>
                <a:cubicBezTo>
                  <a:pt x="3079910" y="1344549"/>
                  <a:pt x="3067760" y="1310128"/>
                  <a:pt x="3056624" y="1286841"/>
                </a:cubicBezTo>
                <a:cubicBezTo>
                  <a:pt x="3033338" y="1182556"/>
                  <a:pt x="3021188" y="1135982"/>
                  <a:pt x="3010052" y="1101560"/>
                </a:cubicBezTo>
                <a:cubicBezTo>
                  <a:pt x="2998913" y="1078274"/>
                  <a:pt x="2998913" y="1042836"/>
                  <a:pt x="3010052" y="1008413"/>
                </a:cubicBezTo>
                <a:cubicBezTo>
                  <a:pt x="3010052" y="1008413"/>
                  <a:pt x="3010052" y="1008413"/>
                  <a:pt x="2405610" y="1008413"/>
                </a:cubicBezTo>
                <a:cubicBezTo>
                  <a:pt x="2405610" y="1008413"/>
                  <a:pt x="2405610" y="1008413"/>
                  <a:pt x="2405610" y="1738398"/>
                </a:cubicBezTo>
                <a:cubicBezTo>
                  <a:pt x="2405610" y="1807246"/>
                  <a:pt x="2346888" y="1853819"/>
                  <a:pt x="2289177" y="1853819"/>
                </a:cubicBezTo>
                <a:cubicBezTo>
                  <a:pt x="2289177" y="1853819"/>
                  <a:pt x="2289177" y="1853819"/>
                  <a:pt x="2102883" y="1853819"/>
                </a:cubicBezTo>
                <a:cubicBezTo>
                  <a:pt x="2033025" y="1853819"/>
                  <a:pt x="1986451" y="1808258"/>
                  <a:pt x="1986451" y="1738398"/>
                </a:cubicBezTo>
                <a:cubicBezTo>
                  <a:pt x="1986451" y="1738398"/>
                  <a:pt x="1986451" y="1738398"/>
                  <a:pt x="1986451" y="1008413"/>
                </a:cubicBezTo>
                <a:cubicBezTo>
                  <a:pt x="1986451" y="1008413"/>
                  <a:pt x="1986451" y="1008413"/>
                  <a:pt x="1975315" y="1008413"/>
                </a:cubicBezTo>
                <a:cubicBezTo>
                  <a:pt x="1975315" y="1008413"/>
                  <a:pt x="1975315" y="1008413"/>
                  <a:pt x="1975315" y="1610827"/>
                </a:cubicBezTo>
                <a:cubicBezTo>
                  <a:pt x="1975315" y="1657401"/>
                  <a:pt x="1928741" y="1703973"/>
                  <a:pt x="1882167" y="1703973"/>
                </a:cubicBezTo>
                <a:cubicBezTo>
                  <a:pt x="1882167" y="1703973"/>
                  <a:pt x="1882167" y="1703973"/>
                  <a:pt x="1731310" y="1703973"/>
                </a:cubicBezTo>
                <a:cubicBezTo>
                  <a:pt x="1673601" y="1703973"/>
                  <a:pt x="1627027" y="1657401"/>
                  <a:pt x="1627027" y="1610827"/>
                </a:cubicBezTo>
                <a:cubicBezTo>
                  <a:pt x="1627027" y="1610827"/>
                  <a:pt x="1627027" y="1610827"/>
                  <a:pt x="1627027" y="1506544"/>
                </a:cubicBezTo>
                <a:cubicBezTo>
                  <a:pt x="1591592" y="1575392"/>
                  <a:pt x="1510593" y="1621966"/>
                  <a:pt x="1417447" y="1621966"/>
                </a:cubicBezTo>
                <a:cubicBezTo>
                  <a:pt x="1288865" y="1621966"/>
                  <a:pt x="1184581" y="1517681"/>
                  <a:pt x="1184581" y="1390110"/>
                </a:cubicBezTo>
                <a:cubicBezTo>
                  <a:pt x="1184581" y="1390110"/>
                  <a:pt x="1184581" y="1390110"/>
                  <a:pt x="1184581" y="1007401"/>
                </a:cubicBezTo>
                <a:cubicBezTo>
                  <a:pt x="1184581" y="1007401"/>
                  <a:pt x="1184581" y="1007401"/>
                  <a:pt x="836293" y="1007401"/>
                </a:cubicBezTo>
                <a:cubicBezTo>
                  <a:pt x="836293" y="1007401"/>
                  <a:pt x="836293" y="1007401"/>
                  <a:pt x="80997" y="1007401"/>
                </a:cubicBezTo>
                <a:cubicBezTo>
                  <a:pt x="34425" y="1007401"/>
                  <a:pt x="0" y="972976"/>
                  <a:pt x="0" y="926404"/>
                </a:cubicBezTo>
                <a:cubicBezTo>
                  <a:pt x="0" y="879830"/>
                  <a:pt x="34425" y="845406"/>
                  <a:pt x="80997" y="845406"/>
                </a:cubicBezTo>
                <a:cubicBezTo>
                  <a:pt x="80997" y="845406"/>
                  <a:pt x="499144" y="845406"/>
                  <a:pt x="1184581" y="845406"/>
                </a:cubicBezTo>
                <a:cubicBezTo>
                  <a:pt x="1184581" y="845406"/>
                  <a:pt x="1184581" y="845406"/>
                  <a:pt x="1184581" y="532556"/>
                </a:cubicBezTo>
                <a:cubicBezTo>
                  <a:pt x="1184581" y="404985"/>
                  <a:pt x="1289876" y="300702"/>
                  <a:pt x="1417447" y="300702"/>
                </a:cubicBezTo>
                <a:cubicBezTo>
                  <a:pt x="1510593" y="300702"/>
                  <a:pt x="1592603" y="347275"/>
                  <a:pt x="1627027" y="428273"/>
                </a:cubicBezTo>
                <a:cubicBezTo>
                  <a:pt x="1627027" y="428273"/>
                  <a:pt x="1627027" y="428273"/>
                  <a:pt x="1627027" y="242992"/>
                </a:cubicBezTo>
                <a:cubicBezTo>
                  <a:pt x="1627027" y="196418"/>
                  <a:pt x="1673601" y="149846"/>
                  <a:pt x="1731310" y="149846"/>
                </a:cubicBezTo>
                <a:cubicBezTo>
                  <a:pt x="1731310" y="149846"/>
                  <a:pt x="1731310" y="149846"/>
                  <a:pt x="1882167" y="149846"/>
                </a:cubicBezTo>
                <a:cubicBezTo>
                  <a:pt x="1928741" y="149846"/>
                  <a:pt x="1975315" y="196418"/>
                  <a:pt x="1975315" y="242992"/>
                </a:cubicBezTo>
                <a:cubicBezTo>
                  <a:pt x="1975315" y="242992"/>
                  <a:pt x="1975315" y="242992"/>
                  <a:pt x="1975315" y="845406"/>
                </a:cubicBezTo>
                <a:lnTo>
                  <a:pt x="1986451" y="845406"/>
                </a:lnTo>
                <a:cubicBezTo>
                  <a:pt x="1986451" y="845406"/>
                  <a:pt x="1986451" y="845406"/>
                  <a:pt x="1986451" y="115421"/>
                </a:cubicBezTo>
                <a:cubicBezTo>
                  <a:pt x="1986451" y="46574"/>
                  <a:pt x="2033025" y="0"/>
                  <a:pt x="2102883" y="0"/>
                </a:cubicBezTo>
                <a:close/>
              </a:path>
            </a:pathLst>
          </a:custGeom>
          <a:solidFill>
            <a:schemeClr val="accent1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33DC55E-6D63-40C1-BC6A-F73323BD62B2}"/>
              </a:ext>
            </a:extLst>
          </p:cNvPr>
          <p:cNvSpPr/>
          <p:nvPr/>
        </p:nvSpPr>
        <p:spPr>
          <a:xfrm>
            <a:off x="5126309" y="2534204"/>
            <a:ext cx="6752664" cy="4323797"/>
          </a:xfrm>
          <a:custGeom>
            <a:avLst/>
            <a:gdLst>
              <a:gd name="connsiteX0" fmla="*/ 2449700 w 6752664"/>
              <a:gd name="connsiteY0" fmla="*/ 2129539 h 4323797"/>
              <a:gd name="connsiteX1" fmla="*/ 2519560 w 6752664"/>
              <a:gd name="connsiteY1" fmla="*/ 2187250 h 4323797"/>
              <a:gd name="connsiteX2" fmla="*/ 2810136 w 6752664"/>
              <a:gd name="connsiteY2" fmla="*/ 2650957 h 4323797"/>
              <a:gd name="connsiteX3" fmla="*/ 3100712 w 6752664"/>
              <a:gd name="connsiteY3" fmla="*/ 2893948 h 4323797"/>
              <a:gd name="connsiteX4" fmla="*/ 3217148 w 6752664"/>
              <a:gd name="connsiteY4" fmla="*/ 3218948 h 4323797"/>
              <a:gd name="connsiteX5" fmla="*/ 3287006 w 6752664"/>
              <a:gd name="connsiteY5" fmla="*/ 3091379 h 4323797"/>
              <a:gd name="connsiteX6" fmla="*/ 3496588 w 6752664"/>
              <a:gd name="connsiteY6" fmla="*/ 2697531 h 4323797"/>
              <a:gd name="connsiteX7" fmla="*/ 3554296 w 6752664"/>
              <a:gd name="connsiteY7" fmla="*/ 2384681 h 4323797"/>
              <a:gd name="connsiteX8" fmla="*/ 3344716 w 6752664"/>
              <a:gd name="connsiteY8" fmla="*/ 2280397 h 4323797"/>
              <a:gd name="connsiteX9" fmla="*/ 3240432 w 6752664"/>
              <a:gd name="connsiteY9" fmla="*/ 2129539 h 4323797"/>
              <a:gd name="connsiteX10" fmla="*/ 2449700 w 6752664"/>
              <a:gd name="connsiteY10" fmla="*/ 2129539 h 4323797"/>
              <a:gd name="connsiteX11" fmla="*/ 1093936 w 6752664"/>
              <a:gd name="connsiteY11" fmla="*/ 0 h 4323797"/>
              <a:gd name="connsiteX12" fmla="*/ 1116288 w 6752664"/>
              <a:gd name="connsiteY12" fmla="*/ 42857 h 4323797"/>
              <a:gd name="connsiteX13" fmla="*/ 1162862 w 6752664"/>
              <a:gd name="connsiteY13" fmla="*/ 89429 h 4323797"/>
              <a:gd name="connsiteX14" fmla="*/ 1220570 w 6752664"/>
              <a:gd name="connsiteY14" fmla="*/ 66143 h 4323797"/>
              <a:gd name="connsiteX15" fmla="*/ 1267144 w 6752664"/>
              <a:gd name="connsiteY15" fmla="*/ 123853 h 4323797"/>
              <a:gd name="connsiteX16" fmla="*/ 1337004 w 6752664"/>
              <a:gd name="connsiteY16" fmla="*/ 147139 h 4323797"/>
              <a:gd name="connsiteX17" fmla="*/ 1394716 w 6752664"/>
              <a:gd name="connsiteY17" fmla="*/ 193713 h 4323797"/>
              <a:gd name="connsiteX18" fmla="*/ 1452424 w 6752664"/>
              <a:gd name="connsiteY18" fmla="*/ 240286 h 4323797"/>
              <a:gd name="connsiteX19" fmla="*/ 1498998 w 6752664"/>
              <a:gd name="connsiteY19" fmla="*/ 297996 h 4323797"/>
              <a:gd name="connsiteX20" fmla="*/ 1556708 w 6752664"/>
              <a:gd name="connsiteY20" fmla="*/ 378993 h 4323797"/>
              <a:gd name="connsiteX21" fmla="*/ 1591132 w 6752664"/>
              <a:gd name="connsiteY21" fmla="*/ 517700 h 4323797"/>
              <a:gd name="connsiteX22" fmla="*/ 1614420 w 6752664"/>
              <a:gd name="connsiteY22" fmla="*/ 702981 h 4323797"/>
              <a:gd name="connsiteX23" fmla="*/ 1625556 w 6752664"/>
              <a:gd name="connsiteY23" fmla="*/ 737405 h 4323797"/>
              <a:gd name="connsiteX24" fmla="*/ 1625556 w 6752664"/>
              <a:gd name="connsiteY24" fmla="*/ 771828 h 4323797"/>
              <a:gd name="connsiteX25" fmla="*/ 1672128 w 6752664"/>
              <a:gd name="connsiteY25" fmla="*/ 969259 h 4323797"/>
              <a:gd name="connsiteX26" fmla="*/ 1648844 w 6752664"/>
              <a:gd name="connsiteY26" fmla="*/ 1015833 h 4323797"/>
              <a:gd name="connsiteX27" fmla="*/ 1648844 w 6752664"/>
              <a:gd name="connsiteY27" fmla="*/ 1026969 h 4323797"/>
              <a:gd name="connsiteX28" fmla="*/ 1474700 w 6752664"/>
              <a:gd name="connsiteY28" fmla="*/ 1316533 h 4323797"/>
              <a:gd name="connsiteX29" fmla="*/ 1474700 w 6752664"/>
              <a:gd name="connsiteY29" fmla="*/ 1339819 h 4323797"/>
              <a:gd name="connsiteX30" fmla="*/ 1776412 w 6752664"/>
              <a:gd name="connsiteY30" fmla="*/ 1965521 h 4323797"/>
              <a:gd name="connsiteX31" fmla="*/ 1834124 w 6752664"/>
              <a:gd name="connsiteY31" fmla="*/ 1976660 h 4323797"/>
              <a:gd name="connsiteX32" fmla="*/ 1857408 w 6752664"/>
              <a:gd name="connsiteY32" fmla="*/ 1976660 h 4323797"/>
              <a:gd name="connsiteX33" fmla="*/ 1938408 w 6752664"/>
              <a:gd name="connsiteY33" fmla="*/ 1965521 h 4323797"/>
              <a:gd name="connsiteX34" fmla="*/ 2008268 w 6752664"/>
              <a:gd name="connsiteY34" fmla="*/ 1965521 h 4323797"/>
              <a:gd name="connsiteX35" fmla="*/ 3333578 w 6752664"/>
              <a:gd name="connsiteY35" fmla="*/ 1965521 h 4323797"/>
              <a:gd name="connsiteX36" fmla="*/ 3391290 w 6752664"/>
              <a:gd name="connsiteY36" fmla="*/ 1954385 h 4323797"/>
              <a:gd name="connsiteX37" fmla="*/ 3402426 w 6752664"/>
              <a:gd name="connsiteY37" fmla="*/ 1896673 h 4323797"/>
              <a:gd name="connsiteX38" fmla="*/ 3460136 w 6752664"/>
              <a:gd name="connsiteY38" fmla="*/ 1838963 h 4323797"/>
              <a:gd name="connsiteX39" fmla="*/ 3553284 w 6752664"/>
              <a:gd name="connsiteY39" fmla="*/ 1838963 h 4323797"/>
              <a:gd name="connsiteX40" fmla="*/ 3623144 w 6752664"/>
              <a:gd name="connsiteY40" fmla="*/ 1804540 h 4323797"/>
              <a:gd name="connsiteX41" fmla="*/ 3693004 w 6752664"/>
              <a:gd name="connsiteY41" fmla="*/ 1838963 h 4323797"/>
              <a:gd name="connsiteX42" fmla="*/ 3774000 w 6752664"/>
              <a:gd name="connsiteY42" fmla="*/ 1815677 h 4323797"/>
              <a:gd name="connsiteX43" fmla="*/ 3843860 w 6752664"/>
              <a:gd name="connsiteY43" fmla="*/ 1896673 h 4323797"/>
              <a:gd name="connsiteX44" fmla="*/ 3901572 w 6752664"/>
              <a:gd name="connsiteY44" fmla="*/ 1885537 h 4323797"/>
              <a:gd name="connsiteX45" fmla="*/ 3994716 w 6752664"/>
              <a:gd name="connsiteY45" fmla="*/ 1943247 h 4323797"/>
              <a:gd name="connsiteX46" fmla="*/ 4005856 w 6752664"/>
              <a:gd name="connsiteY46" fmla="*/ 1966533 h 4323797"/>
              <a:gd name="connsiteX47" fmla="*/ 4656868 w 6752664"/>
              <a:gd name="connsiteY47" fmla="*/ 1966533 h 4323797"/>
              <a:gd name="connsiteX48" fmla="*/ 4656868 w 6752664"/>
              <a:gd name="connsiteY48" fmla="*/ 1236549 h 4323797"/>
              <a:gd name="connsiteX49" fmla="*/ 4773300 w 6752664"/>
              <a:gd name="connsiteY49" fmla="*/ 1121128 h 4323797"/>
              <a:gd name="connsiteX50" fmla="*/ 4959596 w 6752664"/>
              <a:gd name="connsiteY50" fmla="*/ 1121128 h 4323797"/>
              <a:gd name="connsiteX51" fmla="*/ 5076028 w 6752664"/>
              <a:gd name="connsiteY51" fmla="*/ 1236549 h 4323797"/>
              <a:gd name="connsiteX52" fmla="*/ 5076028 w 6752664"/>
              <a:gd name="connsiteY52" fmla="*/ 1966533 h 4323797"/>
              <a:gd name="connsiteX53" fmla="*/ 5087164 w 6752664"/>
              <a:gd name="connsiteY53" fmla="*/ 1966533 h 4323797"/>
              <a:gd name="connsiteX54" fmla="*/ 5087164 w 6752664"/>
              <a:gd name="connsiteY54" fmla="*/ 1364118 h 4323797"/>
              <a:gd name="connsiteX55" fmla="*/ 5180312 w 6752664"/>
              <a:gd name="connsiteY55" fmla="*/ 1270972 h 4323797"/>
              <a:gd name="connsiteX56" fmla="*/ 5331166 w 6752664"/>
              <a:gd name="connsiteY56" fmla="*/ 1270972 h 4323797"/>
              <a:gd name="connsiteX57" fmla="*/ 5435452 w 6752664"/>
              <a:gd name="connsiteY57" fmla="*/ 1364118 h 4323797"/>
              <a:gd name="connsiteX58" fmla="*/ 5435452 w 6752664"/>
              <a:gd name="connsiteY58" fmla="*/ 1491689 h 4323797"/>
              <a:gd name="connsiteX59" fmla="*/ 5632882 w 6752664"/>
              <a:gd name="connsiteY59" fmla="*/ 1376268 h 4323797"/>
              <a:gd name="connsiteX60" fmla="*/ 5865748 w 6752664"/>
              <a:gd name="connsiteY60" fmla="*/ 1608123 h 4323797"/>
              <a:gd name="connsiteX61" fmla="*/ 5865748 w 6752664"/>
              <a:gd name="connsiteY61" fmla="*/ 1967546 h 4323797"/>
              <a:gd name="connsiteX62" fmla="*/ 6656480 w 6752664"/>
              <a:gd name="connsiteY62" fmla="*/ 1967546 h 4323797"/>
              <a:gd name="connsiteX63" fmla="*/ 6752664 w 6752664"/>
              <a:gd name="connsiteY63" fmla="*/ 2036394 h 4323797"/>
              <a:gd name="connsiteX64" fmla="*/ 6671668 w 6752664"/>
              <a:gd name="connsiteY64" fmla="*/ 2117390 h 4323797"/>
              <a:gd name="connsiteX65" fmla="*/ 6241372 w 6752664"/>
              <a:gd name="connsiteY65" fmla="*/ 2117390 h 4323797"/>
              <a:gd name="connsiteX66" fmla="*/ 5880934 w 6752664"/>
              <a:gd name="connsiteY66" fmla="*/ 2117390 h 4323797"/>
              <a:gd name="connsiteX67" fmla="*/ 5880934 w 6752664"/>
              <a:gd name="connsiteY67" fmla="*/ 2453529 h 4323797"/>
              <a:gd name="connsiteX68" fmla="*/ 5648068 w 6752664"/>
              <a:gd name="connsiteY68" fmla="*/ 2685382 h 4323797"/>
              <a:gd name="connsiteX69" fmla="*/ 5450636 w 6752664"/>
              <a:gd name="connsiteY69" fmla="*/ 2569960 h 4323797"/>
              <a:gd name="connsiteX70" fmla="*/ 5450636 w 6752664"/>
              <a:gd name="connsiteY70" fmla="*/ 2720817 h 4323797"/>
              <a:gd name="connsiteX71" fmla="*/ 5346356 w 6752664"/>
              <a:gd name="connsiteY71" fmla="*/ 2813965 h 4323797"/>
              <a:gd name="connsiteX72" fmla="*/ 5195498 w 6752664"/>
              <a:gd name="connsiteY72" fmla="*/ 2813965 h 4323797"/>
              <a:gd name="connsiteX73" fmla="*/ 5102352 w 6752664"/>
              <a:gd name="connsiteY73" fmla="*/ 2720817 h 4323797"/>
              <a:gd name="connsiteX74" fmla="*/ 5102352 w 6752664"/>
              <a:gd name="connsiteY74" fmla="*/ 2118404 h 4323797"/>
              <a:gd name="connsiteX75" fmla="*/ 5091212 w 6752664"/>
              <a:gd name="connsiteY75" fmla="*/ 2118404 h 4323797"/>
              <a:gd name="connsiteX76" fmla="*/ 5091212 w 6752664"/>
              <a:gd name="connsiteY76" fmla="*/ 2848387 h 4323797"/>
              <a:gd name="connsiteX77" fmla="*/ 4974780 w 6752664"/>
              <a:gd name="connsiteY77" fmla="*/ 2963809 h 4323797"/>
              <a:gd name="connsiteX78" fmla="*/ 4788488 w 6752664"/>
              <a:gd name="connsiteY78" fmla="*/ 2963809 h 4323797"/>
              <a:gd name="connsiteX79" fmla="*/ 4672056 w 6752664"/>
              <a:gd name="connsiteY79" fmla="*/ 2848387 h 4323797"/>
              <a:gd name="connsiteX80" fmla="*/ 4672056 w 6752664"/>
              <a:gd name="connsiteY80" fmla="*/ 2118404 h 4323797"/>
              <a:gd name="connsiteX81" fmla="*/ 4056478 w 6752664"/>
              <a:gd name="connsiteY81" fmla="*/ 2118404 h 4323797"/>
              <a:gd name="connsiteX82" fmla="*/ 4056478 w 6752664"/>
              <a:gd name="connsiteY82" fmla="*/ 2211549 h 4323797"/>
              <a:gd name="connsiteX83" fmla="*/ 3940044 w 6752664"/>
              <a:gd name="connsiteY83" fmla="*/ 2594259 h 4323797"/>
              <a:gd name="connsiteX84" fmla="*/ 3835762 w 6752664"/>
              <a:gd name="connsiteY84" fmla="*/ 3695818 h 4323797"/>
              <a:gd name="connsiteX85" fmla="*/ 3557334 w 6752664"/>
              <a:gd name="connsiteY85" fmla="*/ 4240523 h 4323797"/>
              <a:gd name="connsiteX86" fmla="*/ 3301180 w 6752664"/>
              <a:gd name="connsiteY86" fmla="*/ 4240523 h 4323797"/>
              <a:gd name="connsiteX87" fmla="*/ 3022752 w 6752664"/>
              <a:gd name="connsiteY87" fmla="*/ 4078528 h 4323797"/>
              <a:gd name="connsiteX88" fmla="*/ 2477036 w 6752664"/>
              <a:gd name="connsiteY88" fmla="*/ 3638108 h 4323797"/>
              <a:gd name="connsiteX89" fmla="*/ 2360604 w 6752664"/>
              <a:gd name="connsiteY89" fmla="*/ 3348545 h 4323797"/>
              <a:gd name="connsiteX90" fmla="*/ 2326180 w 6752664"/>
              <a:gd name="connsiteY90" fmla="*/ 3395116 h 4323797"/>
              <a:gd name="connsiteX91" fmla="*/ 2337316 w 6752664"/>
              <a:gd name="connsiteY91" fmla="*/ 3441690 h 4323797"/>
              <a:gd name="connsiteX92" fmla="*/ 2267456 w 6752664"/>
              <a:gd name="connsiteY92" fmla="*/ 3569261 h 4323797"/>
              <a:gd name="connsiteX93" fmla="*/ 2244170 w 6752664"/>
              <a:gd name="connsiteY93" fmla="*/ 3673543 h 4323797"/>
              <a:gd name="connsiteX94" fmla="*/ 2197596 w 6752664"/>
              <a:gd name="connsiteY94" fmla="*/ 3777828 h 4323797"/>
              <a:gd name="connsiteX95" fmla="*/ 2139888 w 6752664"/>
              <a:gd name="connsiteY95" fmla="*/ 4009682 h 4323797"/>
              <a:gd name="connsiteX96" fmla="*/ 2128748 w 6752664"/>
              <a:gd name="connsiteY96" fmla="*/ 4160538 h 4323797"/>
              <a:gd name="connsiteX97" fmla="*/ 2128748 w 6752664"/>
              <a:gd name="connsiteY97" fmla="*/ 4275959 h 4323797"/>
              <a:gd name="connsiteX98" fmla="*/ 2128748 w 6752664"/>
              <a:gd name="connsiteY98" fmla="*/ 4323797 h 4323797"/>
              <a:gd name="connsiteX99" fmla="*/ 0 w 6752664"/>
              <a:gd name="connsiteY99" fmla="*/ 4323797 h 4323797"/>
              <a:gd name="connsiteX100" fmla="*/ 0 w 6752664"/>
              <a:gd name="connsiteY100" fmla="*/ 4323796 h 4323797"/>
              <a:gd name="connsiteX101" fmla="*/ 55292 w 6752664"/>
              <a:gd name="connsiteY101" fmla="*/ 4323796 h 4323797"/>
              <a:gd name="connsiteX102" fmla="*/ 55292 w 6752664"/>
              <a:gd name="connsiteY102" fmla="*/ 1964508 h 4323797"/>
              <a:gd name="connsiteX103" fmla="*/ 122048 w 6752664"/>
              <a:gd name="connsiteY103" fmla="*/ 1964508 h 4323797"/>
              <a:gd name="connsiteX104" fmla="*/ 179760 w 6752664"/>
              <a:gd name="connsiteY104" fmla="*/ 1964508 h 4323797"/>
              <a:gd name="connsiteX105" fmla="*/ 226334 w 6752664"/>
              <a:gd name="connsiteY105" fmla="*/ 1964508 h 4323797"/>
              <a:gd name="connsiteX106" fmla="*/ 237470 w 6752664"/>
              <a:gd name="connsiteY106" fmla="*/ 1964508 h 4323797"/>
              <a:gd name="connsiteX107" fmla="*/ 318468 w 6752664"/>
              <a:gd name="connsiteY107" fmla="*/ 1953371 h 4323797"/>
              <a:gd name="connsiteX108" fmla="*/ 620180 w 6752664"/>
              <a:gd name="connsiteY108" fmla="*/ 1327669 h 4323797"/>
              <a:gd name="connsiteX109" fmla="*/ 596894 w 6752664"/>
              <a:gd name="connsiteY109" fmla="*/ 1269959 h 4323797"/>
              <a:gd name="connsiteX110" fmla="*/ 585758 w 6752664"/>
              <a:gd name="connsiteY110" fmla="*/ 1212250 h 4323797"/>
              <a:gd name="connsiteX111" fmla="*/ 492612 w 6752664"/>
              <a:gd name="connsiteY111" fmla="*/ 1084680 h 4323797"/>
              <a:gd name="connsiteX112" fmla="*/ 469324 w 6752664"/>
              <a:gd name="connsiteY112" fmla="*/ 1050255 h 4323797"/>
              <a:gd name="connsiteX113" fmla="*/ 434900 w 6752664"/>
              <a:gd name="connsiteY113" fmla="*/ 829539 h 4323797"/>
              <a:gd name="connsiteX114" fmla="*/ 458188 w 6752664"/>
              <a:gd name="connsiteY114" fmla="*/ 818402 h 4323797"/>
              <a:gd name="connsiteX115" fmla="*/ 481472 w 6752664"/>
              <a:gd name="connsiteY115" fmla="*/ 807265 h 4323797"/>
              <a:gd name="connsiteX116" fmla="*/ 492612 w 6752664"/>
              <a:gd name="connsiteY116" fmla="*/ 702981 h 4323797"/>
              <a:gd name="connsiteX117" fmla="*/ 503748 w 6752664"/>
              <a:gd name="connsiteY117" fmla="*/ 609835 h 4323797"/>
              <a:gd name="connsiteX118" fmla="*/ 514884 w 6752664"/>
              <a:gd name="connsiteY118" fmla="*/ 516689 h 4323797"/>
              <a:gd name="connsiteX119" fmla="*/ 538172 w 6752664"/>
              <a:gd name="connsiteY119" fmla="*/ 435692 h 4323797"/>
              <a:gd name="connsiteX120" fmla="*/ 549308 w 6752664"/>
              <a:gd name="connsiteY120" fmla="*/ 377982 h 4323797"/>
              <a:gd name="connsiteX121" fmla="*/ 583732 w 6752664"/>
              <a:gd name="connsiteY121" fmla="*/ 308121 h 4323797"/>
              <a:gd name="connsiteX122" fmla="*/ 618156 w 6752664"/>
              <a:gd name="connsiteY122" fmla="*/ 296983 h 4323797"/>
              <a:gd name="connsiteX123" fmla="*/ 641442 w 6752664"/>
              <a:gd name="connsiteY123" fmla="*/ 320271 h 4323797"/>
              <a:gd name="connsiteX124" fmla="*/ 664728 w 6752664"/>
              <a:gd name="connsiteY124" fmla="*/ 239274 h 4323797"/>
              <a:gd name="connsiteX125" fmla="*/ 722440 w 6752664"/>
              <a:gd name="connsiteY125" fmla="*/ 192700 h 4323797"/>
              <a:gd name="connsiteX126" fmla="*/ 780150 w 6752664"/>
              <a:gd name="connsiteY126" fmla="*/ 158276 h 4323797"/>
              <a:gd name="connsiteX127" fmla="*/ 850010 w 6752664"/>
              <a:gd name="connsiteY127" fmla="*/ 123853 h 4323797"/>
              <a:gd name="connsiteX128" fmla="*/ 896582 w 6752664"/>
              <a:gd name="connsiteY128" fmla="*/ 66143 h 4323797"/>
              <a:gd name="connsiteX129" fmla="*/ 954292 w 6752664"/>
              <a:gd name="connsiteY129" fmla="*/ 89429 h 4323797"/>
              <a:gd name="connsiteX130" fmla="*/ 1000866 w 6752664"/>
              <a:gd name="connsiteY130" fmla="*/ 123853 h 4323797"/>
              <a:gd name="connsiteX131" fmla="*/ 1058576 w 6752664"/>
              <a:gd name="connsiteY131" fmla="*/ 77279 h 4323797"/>
              <a:gd name="connsiteX132" fmla="*/ 1093936 w 6752664"/>
              <a:gd name="connsiteY132" fmla="*/ 0 h 43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6752664" h="4323797">
                <a:moveTo>
                  <a:pt x="2449700" y="2129539"/>
                </a:moveTo>
                <a:cubicBezTo>
                  <a:pt x="2472988" y="2140677"/>
                  <a:pt x="2496272" y="2163964"/>
                  <a:pt x="2519560" y="2187250"/>
                </a:cubicBezTo>
                <a:cubicBezTo>
                  <a:pt x="2659280" y="2314821"/>
                  <a:pt x="2786850" y="2616534"/>
                  <a:pt x="2810136" y="2650957"/>
                </a:cubicBezTo>
                <a:cubicBezTo>
                  <a:pt x="2833424" y="2673232"/>
                  <a:pt x="3030854" y="2778527"/>
                  <a:pt x="3100712" y="2893948"/>
                </a:cubicBezTo>
                <a:cubicBezTo>
                  <a:pt x="3170572" y="2998233"/>
                  <a:pt x="3217148" y="3218948"/>
                  <a:pt x="3217148" y="3218948"/>
                </a:cubicBezTo>
                <a:cubicBezTo>
                  <a:pt x="3217148" y="3218948"/>
                  <a:pt x="3217148" y="3230087"/>
                  <a:pt x="3287006" y="3091379"/>
                </a:cubicBezTo>
                <a:cubicBezTo>
                  <a:pt x="3369016" y="2963809"/>
                  <a:pt x="3426726" y="2975959"/>
                  <a:pt x="3496588" y="2697531"/>
                </a:cubicBezTo>
                <a:cubicBezTo>
                  <a:pt x="3577584" y="2419104"/>
                  <a:pt x="3565434" y="2407967"/>
                  <a:pt x="3554296" y="2384681"/>
                </a:cubicBezTo>
                <a:cubicBezTo>
                  <a:pt x="3542146" y="2361394"/>
                  <a:pt x="3425714" y="2314821"/>
                  <a:pt x="3344716" y="2280397"/>
                </a:cubicBezTo>
                <a:cubicBezTo>
                  <a:pt x="3274856" y="2244961"/>
                  <a:pt x="3251572" y="2176114"/>
                  <a:pt x="3240432" y="2129539"/>
                </a:cubicBezTo>
                <a:cubicBezTo>
                  <a:pt x="3240432" y="2129539"/>
                  <a:pt x="3240432" y="2129539"/>
                  <a:pt x="2449700" y="2129539"/>
                </a:cubicBezTo>
                <a:close/>
                <a:moveTo>
                  <a:pt x="1093936" y="0"/>
                </a:moveTo>
                <a:cubicBezTo>
                  <a:pt x="1100532" y="48"/>
                  <a:pt x="1107556" y="12482"/>
                  <a:pt x="1116288" y="42857"/>
                </a:cubicBezTo>
                <a:cubicBezTo>
                  <a:pt x="1128436" y="78292"/>
                  <a:pt x="1151724" y="-14854"/>
                  <a:pt x="1162862" y="89429"/>
                </a:cubicBezTo>
                <a:cubicBezTo>
                  <a:pt x="1186148" y="55006"/>
                  <a:pt x="1197284" y="19569"/>
                  <a:pt x="1220570" y="66143"/>
                </a:cubicBezTo>
                <a:cubicBezTo>
                  <a:pt x="1232720" y="53993"/>
                  <a:pt x="1256008" y="53993"/>
                  <a:pt x="1267144" y="123853"/>
                </a:cubicBezTo>
                <a:cubicBezTo>
                  <a:pt x="1290432" y="53993"/>
                  <a:pt x="1313716" y="112717"/>
                  <a:pt x="1337004" y="147139"/>
                </a:cubicBezTo>
                <a:cubicBezTo>
                  <a:pt x="1348140" y="286859"/>
                  <a:pt x="1371428" y="193713"/>
                  <a:pt x="1394716" y="193713"/>
                </a:cubicBezTo>
                <a:cubicBezTo>
                  <a:pt x="1418000" y="229149"/>
                  <a:pt x="1429138" y="159289"/>
                  <a:pt x="1452424" y="240286"/>
                </a:cubicBezTo>
                <a:cubicBezTo>
                  <a:pt x="1464576" y="204850"/>
                  <a:pt x="1487860" y="251424"/>
                  <a:pt x="1498998" y="297996"/>
                </a:cubicBezTo>
                <a:cubicBezTo>
                  <a:pt x="1522286" y="332421"/>
                  <a:pt x="1545572" y="355707"/>
                  <a:pt x="1556708" y="378993"/>
                </a:cubicBezTo>
                <a:cubicBezTo>
                  <a:pt x="1579994" y="424554"/>
                  <a:pt x="1591132" y="436703"/>
                  <a:pt x="1591132" y="517700"/>
                </a:cubicBezTo>
                <a:cubicBezTo>
                  <a:pt x="1603282" y="598698"/>
                  <a:pt x="1614420" y="668558"/>
                  <a:pt x="1614420" y="702981"/>
                </a:cubicBezTo>
                <a:cubicBezTo>
                  <a:pt x="1625556" y="714118"/>
                  <a:pt x="1625556" y="726267"/>
                  <a:pt x="1625556" y="737405"/>
                </a:cubicBezTo>
                <a:cubicBezTo>
                  <a:pt x="1625556" y="748542"/>
                  <a:pt x="1625556" y="760691"/>
                  <a:pt x="1625556" y="771828"/>
                </a:cubicBezTo>
                <a:cubicBezTo>
                  <a:pt x="1718700" y="795116"/>
                  <a:pt x="1718700" y="888262"/>
                  <a:pt x="1672128" y="969259"/>
                </a:cubicBezTo>
                <a:cubicBezTo>
                  <a:pt x="1659980" y="981408"/>
                  <a:pt x="1648844" y="1004694"/>
                  <a:pt x="1648844" y="1015833"/>
                </a:cubicBezTo>
                <a:lnTo>
                  <a:pt x="1648844" y="1026969"/>
                </a:lnTo>
                <a:cubicBezTo>
                  <a:pt x="1672128" y="1165676"/>
                  <a:pt x="1485836" y="1212250"/>
                  <a:pt x="1474700" y="1316533"/>
                </a:cubicBezTo>
                <a:cubicBezTo>
                  <a:pt x="1474700" y="1328682"/>
                  <a:pt x="1474700" y="1328682"/>
                  <a:pt x="1474700" y="1339819"/>
                </a:cubicBezTo>
                <a:cubicBezTo>
                  <a:pt x="1334978" y="1618246"/>
                  <a:pt x="1509124" y="1895661"/>
                  <a:pt x="1776412" y="1965521"/>
                </a:cubicBezTo>
                <a:cubicBezTo>
                  <a:pt x="1799700" y="1965521"/>
                  <a:pt x="1810836" y="1976660"/>
                  <a:pt x="1834124" y="1976660"/>
                </a:cubicBezTo>
                <a:cubicBezTo>
                  <a:pt x="1834124" y="1976660"/>
                  <a:pt x="1846272" y="1976660"/>
                  <a:pt x="1857408" y="1976660"/>
                </a:cubicBezTo>
                <a:cubicBezTo>
                  <a:pt x="1891832" y="1976660"/>
                  <a:pt x="1915120" y="1965521"/>
                  <a:pt x="1938408" y="1965521"/>
                </a:cubicBezTo>
                <a:cubicBezTo>
                  <a:pt x="1961692" y="1965521"/>
                  <a:pt x="1984980" y="1965521"/>
                  <a:pt x="2008268" y="1965521"/>
                </a:cubicBezTo>
                <a:cubicBezTo>
                  <a:pt x="2461850" y="1965521"/>
                  <a:pt x="2915432" y="1965521"/>
                  <a:pt x="3333578" y="1965521"/>
                </a:cubicBezTo>
                <a:cubicBezTo>
                  <a:pt x="3368004" y="1943247"/>
                  <a:pt x="3391290" y="1954385"/>
                  <a:pt x="3391290" y="1954385"/>
                </a:cubicBezTo>
                <a:cubicBezTo>
                  <a:pt x="3391290" y="1954385"/>
                  <a:pt x="3402426" y="1919960"/>
                  <a:pt x="3402426" y="1896673"/>
                </a:cubicBezTo>
                <a:cubicBezTo>
                  <a:pt x="3413564" y="1885537"/>
                  <a:pt x="3425714" y="1862250"/>
                  <a:pt x="3460136" y="1838963"/>
                </a:cubicBezTo>
                <a:cubicBezTo>
                  <a:pt x="3506710" y="1815677"/>
                  <a:pt x="3553284" y="1838963"/>
                  <a:pt x="3553284" y="1838963"/>
                </a:cubicBezTo>
                <a:cubicBezTo>
                  <a:pt x="3553284" y="1838963"/>
                  <a:pt x="3553284" y="1804540"/>
                  <a:pt x="3623144" y="1804540"/>
                </a:cubicBezTo>
                <a:cubicBezTo>
                  <a:pt x="3681866" y="1804540"/>
                  <a:pt x="3693004" y="1838963"/>
                  <a:pt x="3693004" y="1838963"/>
                </a:cubicBezTo>
                <a:cubicBezTo>
                  <a:pt x="3693004" y="1838963"/>
                  <a:pt x="3727428" y="1804540"/>
                  <a:pt x="3774000" y="1815677"/>
                </a:cubicBezTo>
                <a:cubicBezTo>
                  <a:pt x="3809436" y="1826813"/>
                  <a:pt x="3843860" y="1896673"/>
                  <a:pt x="3843860" y="1896673"/>
                </a:cubicBezTo>
                <a:cubicBezTo>
                  <a:pt x="3843860" y="1896673"/>
                  <a:pt x="3867148" y="1885537"/>
                  <a:pt x="3901572" y="1885537"/>
                </a:cubicBezTo>
                <a:cubicBezTo>
                  <a:pt x="3924858" y="1885537"/>
                  <a:pt x="3983580" y="1896673"/>
                  <a:pt x="3994716" y="1943247"/>
                </a:cubicBezTo>
                <a:cubicBezTo>
                  <a:pt x="3994716" y="1943247"/>
                  <a:pt x="3994716" y="1955397"/>
                  <a:pt x="4005856" y="1966533"/>
                </a:cubicBezTo>
                <a:cubicBezTo>
                  <a:pt x="4226572" y="1966533"/>
                  <a:pt x="4447288" y="1966533"/>
                  <a:pt x="4656868" y="1966533"/>
                </a:cubicBezTo>
                <a:cubicBezTo>
                  <a:pt x="4656868" y="1966533"/>
                  <a:pt x="4656868" y="1966533"/>
                  <a:pt x="4656868" y="1236549"/>
                </a:cubicBezTo>
                <a:cubicBezTo>
                  <a:pt x="4656868" y="1167700"/>
                  <a:pt x="4715590" y="1121128"/>
                  <a:pt x="4773300" y="1121128"/>
                </a:cubicBezTo>
                <a:cubicBezTo>
                  <a:pt x="4773300" y="1121128"/>
                  <a:pt x="4773300" y="1121128"/>
                  <a:pt x="4959596" y="1121128"/>
                </a:cubicBezTo>
                <a:cubicBezTo>
                  <a:pt x="5029452" y="1121128"/>
                  <a:pt x="5076028" y="1166689"/>
                  <a:pt x="5076028" y="1236549"/>
                </a:cubicBezTo>
                <a:cubicBezTo>
                  <a:pt x="5076028" y="1236549"/>
                  <a:pt x="5076028" y="1236549"/>
                  <a:pt x="5076028" y="1966533"/>
                </a:cubicBezTo>
                <a:cubicBezTo>
                  <a:pt x="5076028" y="1966533"/>
                  <a:pt x="5076028" y="1966533"/>
                  <a:pt x="5087164" y="1966533"/>
                </a:cubicBezTo>
                <a:cubicBezTo>
                  <a:pt x="5087164" y="1966533"/>
                  <a:pt x="5087164" y="1966533"/>
                  <a:pt x="5087164" y="1364118"/>
                </a:cubicBezTo>
                <a:cubicBezTo>
                  <a:pt x="5087164" y="1317546"/>
                  <a:pt x="5122600" y="1270972"/>
                  <a:pt x="5180312" y="1270972"/>
                </a:cubicBezTo>
                <a:cubicBezTo>
                  <a:pt x="5180312" y="1270972"/>
                  <a:pt x="5180312" y="1270972"/>
                  <a:pt x="5331166" y="1270972"/>
                </a:cubicBezTo>
                <a:cubicBezTo>
                  <a:pt x="5388876" y="1270972"/>
                  <a:pt x="5435452" y="1317546"/>
                  <a:pt x="5435452" y="1364118"/>
                </a:cubicBezTo>
                <a:cubicBezTo>
                  <a:pt x="5435452" y="1364118"/>
                  <a:pt x="5435452" y="1364118"/>
                  <a:pt x="5435452" y="1491689"/>
                </a:cubicBezTo>
                <a:cubicBezTo>
                  <a:pt x="5469876" y="1422841"/>
                  <a:pt x="5551884" y="1376268"/>
                  <a:pt x="5632882" y="1376268"/>
                </a:cubicBezTo>
                <a:cubicBezTo>
                  <a:pt x="5761464" y="1376268"/>
                  <a:pt x="5865748" y="1480552"/>
                  <a:pt x="5865748" y="1608123"/>
                </a:cubicBezTo>
                <a:cubicBezTo>
                  <a:pt x="5865748" y="1608123"/>
                  <a:pt x="5865748" y="1608123"/>
                  <a:pt x="5865748" y="1967546"/>
                </a:cubicBezTo>
                <a:cubicBezTo>
                  <a:pt x="6365904" y="1967546"/>
                  <a:pt x="6656480" y="1967546"/>
                  <a:pt x="6656480" y="1967546"/>
                </a:cubicBezTo>
                <a:cubicBezTo>
                  <a:pt x="6703054" y="1967546"/>
                  <a:pt x="6752664" y="1989820"/>
                  <a:pt x="6752664" y="2036394"/>
                </a:cubicBezTo>
                <a:cubicBezTo>
                  <a:pt x="6752664" y="2082966"/>
                  <a:pt x="6718240" y="2117390"/>
                  <a:pt x="6671668" y="2117390"/>
                </a:cubicBezTo>
                <a:cubicBezTo>
                  <a:pt x="6671668" y="2117390"/>
                  <a:pt x="6671668" y="2117390"/>
                  <a:pt x="6241372" y="2117390"/>
                </a:cubicBezTo>
                <a:cubicBezTo>
                  <a:pt x="6241372" y="2117390"/>
                  <a:pt x="6241372" y="2117390"/>
                  <a:pt x="5880934" y="2117390"/>
                </a:cubicBezTo>
                <a:cubicBezTo>
                  <a:pt x="5880934" y="2117390"/>
                  <a:pt x="5880934" y="2117390"/>
                  <a:pt x="5880934" y="2453529"/>
                </a:cubicBezTo>
                <a:cubicBezTo>
                  <a:pt x="5880934" y="2581099"/>
                  <a:pt x="5775640" y="2685382"/>
                  <a:pt x="5648068" y="2685382"/>
                </a:cubicBezTo>
                <a:cubicBezTo>
                  <a:pt x="5567072" y="2685382"/>
                  <a:pt x="5485062" y="2639820"/>
                  <a:pt x="5450636" y="2569960"/>
                </a:cubicBezTo>
                <a:cubicBezTo>
                  <a:pt x="5450636" y="2569960"/>
                  <a:pt x="5450636" y="2569960"/>
                  <a:pt x="5450636" y="2720817"/>
                </a:cubicBezTo>
                <a:cubicBezTo>
                  <a:pt x="5450636" y="2767391"/>
                  <a:pt x="5404064" y="2813965"/>
                  <a:pt x="5346356" y="2813965"/>
                </a:cubicBezTo>
                <a:cubicBezTo>
                  <a:pt x="5346356" y="2813965"/>
                  <a:pt x="5346356" y="2813965"/>
                  <a:pt x="5195498" y="2813965"/>
                </a:cubicBezTo>
                <a:cubicBezTo>
                  <a:pt x="5136774" y="2813965"/>
                  <a:pt x="5102352" y="2767391"/>
                  <a:pt x="5102352" y="2720817"/>
                </a:cubicBezTo>
                <a:cubicBezTo>
                  <a:pt x="5102352" y="2720817"/>
                  <a:pt x="5102352" y="2720817"/>
                  <a:pt x="5102352" y="2118404"/>
                </a:cubicBezTo>
                <a:cubicBezTo>
                  <a:pt x="5102352" y="2118404"/>
                  <a:pt x="5102352" y="2118404"/>
                  <a:pt x="5091212" y="2118404"/>
                </a:cubicBezTo>
                <a:cubicBezTo>
                  <a:pt x="5091212" y="2118404"/>
                  <a:pt x="5091212" y="2118404"/>
                  <a:pt x="5091212" y="2848387"/>
                </a:cubicBezTo>
                <a:cubicBezTo>
                  <a:pt x="5091212" y="2917235"/>
                  <a:pt x="5044640" y="2963809"/>
                  <a:pt x="4974780" y="2963809"/>
                </a:cubicBezTo>
                <a:cubicBezTo>
                  <a:pt x="4974780" y="2963809"/>
                  <a:pt x="4974780" y="2963809"/>
                  <a:pt x="4788488" y="2963809"/>
                </a:cubicBezTo>
                <a:cubicBezTo>
                  <a:pt x="4729764" y="2963809"/>
                  <a:pt x="4672056" y="2918247"/>
                  <a:pt x="4672056" y="2848387"/>
                </a:cubicBezTo>
                <a:cubicBezTo>
                  <a:pt x="4672056" y="2848387"/>
                  <a:pt x="4672056" y="2848387"/>
                  <a:pt x="4672056" y="2118404"/>
                </a:cubicBezTo>
                <a:cubicBezTo>
                  <a:pt x="4672056" y="2118404"/>
                  <a:pt x="4672056" y="2118404"/>
                  <a:pt x="4056478" y="2118404"/>
                </a:cubicBezTo>
                <a:cubicBezTo>
                  <a:pt x="4056478" y="2153839"/>
                  <a:pt x="4067616" y="2188263"/>
                  <a:pt x="4056478" y="2211549"/>
                </a:cubicBezTo>
                <a:cubicBezTo>
                  <a:pt x="4044328" y="2269260"/>
                  <a:pt x="4009904" y="2351269"/>
                  <a:pt x="3940044" y="2594259"/>
                </a:cubicBezTo>
                <a:cubicBezTo>
                  <a:pt x="3870184" y="2838264"/>
                  <a:pt x="3928908" y="3463965"/>
                  <a:pt x="3835762" y="3695818"/>
                </a:cubicBezTo>
                <a:cubicBezTo>
                  <a:pt x="3743628" y="3938808"/>
                  <a:pt x="3627192" y="4206099"/>
                  <a:pt x="3557334" y="4240523"/>
                </a:cubicBezTo>
                <a:cubicBezTo>
                  <a:pt x="3487474" y="4287096"/>
                  <a:pt x="3371040" y="4240523"/>
                  <a:pt x="3301180" y="4240523"/>
                </a:cubicBezTo>
                <a:cubicBezTo>
                  <a:pt x="3232332" y="4229385"/>
                  <a:pt x="3150324" y="4171675"/>
                  <a:pt x="3022752" y="4078528"/>
                </a:cubicBezTo>
                <a:cubicBezTo>
                  <a:pt x="2884048" y="3997532"/>
                  <a:pt x="2570184" y="3753530"/>
                  <a:pt x="2477036" y="3638108"/>
                </a:cubicBezTo>
                <a:cubicBezTo>
                  <a:pt x="2383892" y="3510538"/>
                  <a:pt x="2360604" y="3348545"/>
                  <a:pt x="2360604" y="3348545"/>
                </a:cubicBezTo>
                <a:cubicBezTo>
                  <a:pt x="2360604" y="3348545"/>
                  <a:pt x="2360604" y="3348545"/>
                  <a:pt x="2326180" y="3395116"/>
                </a:cubicBezTo>
                <a:cubicBezTo>
                  <a:pt x="2326180" y="3395116"/>
                  <a:pt x="2337316" y="3430554"/>
                  <a:pt x="2337316" y="3441690"/>
                </a:cubicBezTo>
                <a:cubicBezTo>
                  <a:pt x="2337316" y="3441690"/>
                  <a:pt x="2278592" y="3522687"/>
                  <a:pt x="2267456" y="3569261"/>
                </a:cubicBezTo>
                <a:cubicBezTo>
                  <a:pt x="2267456" y="3626972"/>
                  <a:pt x="2255308" y="3639121"/>
                  <a:pt x="2244170" y="3673543"/>
                </a:cubicBezTo>
                <a:cubicBezTo>
                  <a:pt x="2220884" y="3696832"/>
                  <a:pt x="2220884" y="3696832"/>
                  <a:pt x="2197596" y="3777828"/>
                </a:cubicBezTo>
                <a:cubicBezTo>
                  <a:pt x="2174310" y="3858825"/>
                  <a:pt x="2139888" y="3998545"/>
                  <a:pt x="2139888" y="4009682"/>
                </a:cubicBezTo>
                <a:cubicBezTo>
                  <a:pt x="2152036" y="4032967"/>
                  <a:pt x="2139888" y="4079542"/>
                  <a:pt x="2128748" y="4160538"/>
                </a:cubicBezTo>
                <a:cubicBezTo>
                  <a:pt x="2105464" y="4241535"/>
                  <a:pt x="2128748" y="4229385"/>
                  <a:pt x="2128748" y="4275959"/>
                </a:cubicBezTo>
                <a:lnTo>
                  <a:pt x="2128748" y="4323797"/>
                </a:lnTo>
                <a:lnTo>
                  <a:pt x="0" y="4323797"/>
                </a:lnTo>
                <a:lnTo>
                  <a:pt x="0" y="4323796"/>
                </a:lnTo>
                <a:lnTo>
                  <a:pt x="55292" y="4323796"/>
                </a:lnTo>
                <a:lnTo>
                  <a:pt x="55292" y="1964508"/>
                </a:lnTo>
                <a:lnTo>
                  <a:pt x="122048" y="1964508"/>
                </a:lnTo>
                <a:cubicBezTo>
                  <a:pt x="133186" y="1964508"/>
                  <a:pt x="156474" y="1964508"/>
                  <a:pt x="179760" y="1964508"/>
                </a:cubicBezTo>
                <a:cubicBezTo>
                  <a:pt x="191908" y="1964508"/>
                  <a:pt x="203046" y="1964508"/>
                  <a:pt x="226334" y="1964508"/>
                </a:cubicBezTo>
                <a:lnTo>
                  <a:pt x="237470" y="1964508"/>
                </a:lnTo>
                <a:cubicBezTo>
                  <a:pt x="260756" y="1964508"/>
                  <a:pt x="295180" y="1964508"/>
                  <a:pt x="318468" y="1953371"/>
                </a:cubicBezTo>
                <a:cubicBezTo>
                  <a:pt x="609044" y="1884525"/>
                  <a:pt x="747752" y="1559525"/>
                  <a:pt x="620180" y="1327669"/>
                </a:cubicBezTo>
                <a:cubicBezTo>
                  <a:pt x="608032" y="1304383"/>
                  <a:pt x="608032" y="1293247"/>
                  <a:pt x="596894" y="1269959"/>
                </a:cubicBezTo>
                <a:cubicBezTo>
                  <a:pt x="596894" y="1246673"/>
                  <a:pt x="596894" y="1223387"/>
                  <a:pt x="585758" y="1212250"/>
                </a:cubicBezTo>
                <a:cubicBezTo>
                  <a:pt x="562470" y="1177826"/>
                  <a:pt x="527036" y="1131252"/>
                  <a:pt x="492612" y="1084680"/>
                </a:cubicBezTo>
                <a:cubicBezTo>
                  <a:pt x="480460" y="1073541"/>
                  <a:pt x="480460" y="1061392"/>
                  <a:pt x="469324" y="1050255"/>
                </a:cubicBezTo>
                <a:cubicBezTo>
                  <a:pt x="423764" y="980395"/>
                  <a:pt x="423764" y="933823"/>
                  <a:pt x="434900" y="829539"/>
                </a:cubicBezTo>
                <a:cubicBezTo>
                  <a:pt x="447050" y="829539"/>
                  <a:pt x="458188" y="818402"/>
                  <a:pt x="458188" y="818402"/>
                </a:cubicBezTo>
                <a:cubicBezTo>
                  <a:pt x="481472" y="807265"/>
                  <a:pt x="481472" y="807265"/>
                  <a:pt x="481472" y="807265"/>
                </a:cubicBezTo>
                <a:cubicBezTo>
                  <a:pt x="481472" y="807265"/>
                  <a:pt x="492612" y="760691"/>
                  <a:pt x="492612" y="702981"/>
                </a:cubicBezTo>
                <a:cubicBezTo>
                  <a:pt x="503748" y="679695"/>
                  <a:pt x="503748" y="563261"/>
                  <a:pt x="503748" y="609835"/>
                </a:cubicBezTo>
                <a:cubicBezTo>
                  <a:pt x="514884" y="609835"/>
                  <a:pt x="514884" y="563261"/>
                  <a:pt x="514884" y="516689"/>
                </a:cubicBezTo>
                <a:cubicBezTo>
                  <a:pt x="527036" y="493401"/>
                  <a:pt x="527036" y="412404"/>
                  <a:pt x="538172" y="435692"/>
                </a:cubicBezTo>
                <a:cubicBezTo>
                  <a:pt x="538172" y="343557"/>
                  <a:pt x="549308" y="401268"/>
                  <a:pt x="549308" y="377982"/>
                </a:cubicBezTo>
                <a:cubicBezTo>
                  <a:pt x="560446" y="319258"/>
                  <a:pt x="572596" y="296983"/>
                  <a:pt x="583732" y="308121"/>
                </a:cubicBezTo>
                <a:cubicBezTo>
                  <a:pt x="594868" y="285847"/>
                  <a:pt x="607018" y="239274"/>
                  <a:pt x="618156" y="296983"/>
                </a:cubicBezTo>
                <a:cubicBezTo>
                  <a:pt x="630306" y="296983"/>
                  <a:pt x="630306" y="343557"/>
                  <a:pt x="641442" y="320271"/>
                </a:cubicBezTo>
                <a:cubicBezTo>
                  <a:pt x="653592" y="273697"/>
                  <a:pt x="653592" y="296983"/>
                  <a:pt x="664728" y="239274"/>
                </a:cubicBezTo>
                <a:cubicBezTo>
                  <a:pt x="688016" y="146126"/>
                  <a:pt x="699152" y="134990"/>
                  <a:pt x="722440" y="192700"/>
                </a:cubicBezTo>
                <a:cubicBezTo>
                  <a:pt x="745728" y="228136"/>
                  <a:pt x="756864" y="192700"/>
                  <a:pt x="780150" y="158276"/>
                </a:cubicBezTo>
                <a:cubicBezTo>
                  <a:pt x="803438" y="123853"/>
                  <a:pt x="826724" y="147139"/>
                  <a:pt x="850010" y="123853"/>
                </a:cubicBezTo>
                <a:cubicBezTo>
                  <a:pt x="862160" y="136003"/>
                  <a:pt x="885444" y="89429"/>
                  <a:pt x="896582" y="66143"/>
                </a:cubicBezTo>
                <a:cubicBezTo>
                  <a:pt x="919870" y="66143"/>
                  <a:pt x="931006" y="8432"/>
                  <a:pt x="954292" y="89429"/>
                </a:cubicBezTo>
                <a:cubicBezTo>
                  <a:pt x="966444" y="228136"/>
                  <a:pt x="989730" y="112717"/>
                  <a:pt x="1000866" y="123853"/>
                </a:cubicBezTo>
                <a:cubicBezTo>
                  <a:pt x="1024152" y="100567"/>
                  <a:pt x="1035292" y="123853"/>
                  <a:pt x="1058576" y="77279"/>
                </a:cubicBezTo>
                <a:cubicBezTo>
                  <a:pt x="1073132" y="34250"/>
                  <a:pt x="1082940" y="-79"/>
                  <a:pt x="1093936" y="0"/>
                </a:cubicBezTo>
                <a:close/>
              </a:path>
            </a:pathLst>
          </a:custGeom>
          <a:solidFill>
            <a:schemeClr val="accent2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B85FEE-7A90-42E5-9C7A-4AB5F0420FBB}"/>
              </a:ext>
            </a:extLst>
          </p:cNvPr>
          <p:cNvSpPr/>
          <p:nvPr/>
        </p:nvSpPr>
        <p:spPr>
          <a:xfrm>
            <a:off x="6096000" y="222668"/>
            <a:ext cx="6096000" cy="1019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Czy dzieci i młodzież mogą ćwiczyć na siłowni?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48FB26-EDE5-4734-929E-4607BFA6BFA6}"/>
              </a:ext>
            </a:extLst>
          </p:cNvPr>
          <p:cNvSpPr txBox="1"/>
          <p:nvPr/>
        </p:nvSpPr>
        <p:spPr>
          <a:xfrm>
            <a:off x="7169825" y="1402451"/>
            <a:ext cx="4303375" cy="22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67310" lvl="0" indent="287655" algn="just">
              <a:lnSpc>
                <a:spcPct val="113000"/>
              </a:lnSpc>
            </a:pP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Ćwiczenia tego typu przeznaczone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są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raczej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dla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młodzieży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i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osób dorosłych,</a:t>
            </a:r>
            <a:r>
              <a:rPr lang="pl-PL" sz="1400" spc="-6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a</a:t>
            </a:r>
            <a:r>
              <a:rPr lang="pl-PL" sz="1400" spc="-5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ponadto</a:t>
            </a:r>
            <a:r>
              <a:rPr lang="pl-PL" sz="1400" spc="-6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należy</a:t>
            </a:r>
            <a:r>
              <a:rPr lang="pl-PL" sz="1400" spc="-5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traktować</a:t>
            </a:r>
            <a:r>
              <a:rPr lang="pl-PL" sz="1400" spc="-6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je</a:t>
            </a:r>
            <a:r>
              <a:rPr lang="pl-PL" sz="1400" spc="-5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jako</a:t>
            </a:r>
            <a:r>
              <a:rPr lang="pl-PL" sz="1400" spc="-6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uzupełnienie</a:t>
            </a:r>
            <a:r>
              <a:rPr lang="pl-PL" sz="1400" spc="-5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zasadniczego</a:t>
            </a:r>
            <a:r>
              <a:rPr lang="pl-PL" sz="1400" spc="-5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treningu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odchudzającego.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Takie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zajęcia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jak</a:t>
            </a:r>
            <a:r>
              <a:rPr lang="pl-PL" sz="1400" spc="-1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przykład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wyciskanie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sztangi,</a:t>
            </a:r>
            <a:r>
              <a:rPr lang="pl-PL" sz="1400" spc="-12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podnoszenie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hantli, brzuszki, rozciąganie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gum są w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przypadku dzieci możliwe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do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wykona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nia</a:t>
            </a:r>
            <a:r>
              <a:rPr lang="pl-PL" sz="1400" spc="-1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</a:t>
            </a:r>
            <a:r>
              <a:rPr lang="pl-PL" sz="1400" spc="-1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ograniczonym,</a:t>
            </a:r>
            <a:r>
              <a:rPr lang="pl-PL" sz="1400" spc="-1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raczej</a:t>
            </a:r>
            <a:r>
              <a:rPr lang="pl-PL" sz="1400" spc="-1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krótkim</a:t>
            </a:r>
            <a:r>
              <a:rPr lang="pl-PL" sz="1400" spc="-1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czasie.</a:t>
            </a:r>
            <a:r>
              <a:rPr lang="pl-PL" sz="1400" spc="-1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</a:t>
            </a:r>
            <a:r>
              <a:rPr lang="pl-PL" sz="1400" spc="-1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leczeniu</a:t>
            </a:r>
            <a:r>
              <a:rPr lang="pl-PL" sz="1400" spc="-1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dziecka</a:t>
            </a:r>
            <a:r>
              <a:rPr lang="pl-PL" sz="1400" spc="-1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otyłego</a:t>
            </a:r>
            <a:r>
              <a:rPr lang="pl-PL" sz="1400" spc="-1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najlepiej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stosować</a:t>
            </a:r>
            <a:r>
              <a:rPr lang="pl-PL" sz="1400" spc="-15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ćwiczenia</a:t>
            </a:r>
            <a:r>
              <a:rPr lang="pl-PL" sz="1400" spc="-1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długotrwałe.</a:t>
            </a:r>
            <a:r>
              <a:rPr lang="pl-PL" sz="1400" spc="-15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endParaRPr lang="pl-PL" sz="1400" dirty="0">
              <a:solidFill>
                <a:prstClr val="black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97F036-3D00-466C-93A1-27C3D925F2C3}"/>
              </a:ext>
            </a:extLst>
          </p:cNvPr>
          <p:cNvSpPr txBox="1"/>
          <p:nvPr/>
        </p:nvSpPr>
        <p:spPr>
          <a:xfrm>
            <a:off x="639778" y="527914"/>
            <a:ext cx="4078978" cy="153888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1600" b="1" spc="10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Zajęcia</a:t>
            </a:r>
            <a:r>
              <a:rPr lang="pl-PL" sz="1600" b="1" spc="-145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na</a:t>
            </a:r>
            <a:r>
              <a:rPr lang="pl-PL" sz="1600" b="1" spc="-14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b="1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siłowni</a:t>
            </a:r>
            <a:r>
              <a:rPr lang="pl-PL" sz="1600" b="1" spc="-15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b="1" spc="10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mogą być</a:t>
            </a:r>
            <a:r>
              <a:rPr lang="pl-PL" sz="1600" b="1" spc="-145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b="1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wykonywane</a:t>
            </a:r>
            <a:r>
              <a:rPr lang="pl-PL" sz="1600" b="1" spc="-12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b="1" spc="-125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tylko </a:t>
            </a:r>
            <a:r>
              <a:rPr lang="pl-PL" sz="1600" b="1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pod</a:t>
            </a:r>
            <a:r>
              <a:rPr lang="pl-PL" sz="1600" b="1" spc="-125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b="1" spc="1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nadzorem</a:t>
            </a:r>
            <a:r>
              <a:rPr lang="pl-PL" sz="1600" b="1" spc="-125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600" b="1" spc="10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trenera, wówczas mogą przynieść oczekiwane efekty w odchudzaniu</a:t>
            </a:r>
            <a:r>
              <a:rPr lang="pl-PL" sz="1400" b="1" spc="10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.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CD8558-D366-456A-B772-1A0B4514B03A}"/>
              </a:ext>
            </a:extLst>
          </p:cNvPr>
          <p:cNvSpPr txBox="1"/>
          <p:nvPr/>
        </p:nvSpPr>
        <p:spPr>
          <a:xfrm>
            <a:off x="551311" y="2196069"/>
            <a:ext cx="4078978" cy="128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67310" lvl="0" indent="287655" algn="just">
              <a:lnSpc>
                <a:spcPct val="113000"/>
              </a:lnSpc>
            </a:pPr>
            <a:r>
              <a:rPr lang="pl-PL" sz="1400" spc="1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Najlepiej jeżeli zajęcia takie odbywają </a:t>
            </a:r>
            <a:r>
              <a:rPr lang="pl-PL" sz="140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się 2–3 </a:t>
            </a:r>
            <a:r>
              <a:rPr lang="pl-PL" sz="1400" spc="15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razy </a:t>
            </a:r>
            <a:r>
              <a:rPr lang="pl-PL" sz="140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w</a:t>
            </a:r>
            <a:r>
              <a:rPr lang="pl-PL" sz="1400" spc="-2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tygodniu,</a:t>
            </a:r>
            <a:r>
              <a:rPr lang="pl-PL" sz="1400" spc="-15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wykonywanych</a:t>
            </a:r>
            <a:r>
              <a:rPr lang="pl-PL" sz="1400" spc="-15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jest</a:t>
            </a:r>
            <a:r>
              <a:rPr lang="pl-PL" sz="1400" spc="-15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8–10</a:t>
            </a:r>
            <a:r>
              <a:rPr lang="pl-PL" sz="1400" spc="-2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zestawów</a:t>
            </a:r>
            <a:r>
              <a:rPr lang="pl-PL" sz="1400" spc="-15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ćwiczeń</a:t>
            </a:r>
            <a:r>
              <a:rPr lang="pl-PL" sz="1400" spc="-15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po</a:t>
            </a:r>
            <a:r>
              <a:rPr lang="pl-PL" sz="1400" spc="-15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10–12</a:t>
            </a:r>
            <a:r>
              <a:rPr lang="pl-PL" sz="1400" spc="-2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powtórzeń </a:t>
            </a:r>
            <a:r>
              <a:rPr lang="pl-PL" sz="140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i </a:t>
            </a:r>
            <a:r>
              <a:rPr lang="pl-PL" sz="1400" spc="1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stanowią </a:t>
            </a:r>
            <a:r>
              <a:rPr lang="pl-PL" sz="140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nie </a:t>
            </a:r>
            <a:r>
              <a:rPr lang="pl-PL" sz="1400" spc="1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więcej </a:t>
            </a:r>
            <a:r>
              <a:rPr lang="pl-PL" sz="140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niż </a:t>
            </a:r>
            <a:r>
              <a:rPr lang="pl-PL" sz="1400" spc="1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10–15% całego treningu</a:t>
            </a:r>
            <a:r>
              <a:rPr lang="pl-PL" sz="1400" spc="-75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odchudzającego.</a:t>
            </a:r>
            <a:endParaRPr lang="pl-PL" sz="1400" dirty="0">
              <a:solidFill>
                <a:schemeClr val="accent1"/>
              </a:solidFill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264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555" y="570310"/>
            <a:ext cx="54657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altLang="ko-KR" sz="3600" dirty="0" smtClean="0">
                <a:solidFill>
                  <a:schemeClr val="accent1"/>
                </a:solidFill>
              </a:rPr>
              <a:t>Źródła informacji:</a:t>
            </a:r>
            <a:endParaRPr lang="ko-KR" altLang="en-US" sz="3600" dirty="0">
              <a:solidFill>
                <a:schemeClr val="accent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916F66-8525-42AA-9B52-B2443F6A2CE0}"/>
              </a:ext>
            </a:extLst>
          </p:cNvPr>
          <p:cNvGrpSpPr/>
          <p:nvPr/>
        </p:nvGrpSpPr>
        <p:grpSpPr>
          <a:xfrm>
            <a:off x="6211893" y="1644854"/>
            <a:ext cx="5465788" cy="1192138"/>
            <a:chOff x="5888722" y="1602322"/>
            <a:chExt cx="5465788" cy="1192138"/>
          </a:xfrm>
        </p:grpSpPr>
        <p:sp>
          <p:nvSpPr>
            <p:cNvPr id="8" name="TextBox 7"/>
            <p:cNvSpPr txBox="1"/>
            <p:nvPr/>
          </p:nvSpPr>
          <p:spPr>
            <a:xfrm>
              <a:off x="6846818" y="1778797"/>
              <a:ext cx="4507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377"/>
              <a:endParaRPr lang="pl-PL" dirty="0">
                <a:solidFill>
                  <a:prstClr val="black"/>
                </a:solidFill>
              </a:endParaRPr>
            </a:p>
            <a:p>
              <a:pPr lvl="0" defTabSz="914377"/>
              <a:r>
                <a:rPr lang="pl-PL" sz="1400" dirty="0">
                  <a:solidFill>
                    <a:prstClr val="black"/>
                  </a:solidFill>
                  <a:hlinkClick r:id="rId2"/>
                </a:rPr>
                <a:t>http://wydawnictwo.pttz.org/wp-content/uploads/pelne_zeszyty/full_2007655.pdf#page=71</a:t>
              </a:r>
              <a:endParaRPr lang="pl-PL" sz="14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859A7F-2754-44A1-8B9C-7713EC9CAF67}"/>
              </a:ext>
            </a:extLst>
          </p:cNvPr>
          <p:cNvGrpSpPr/>
          <p:nvPr/>
        </p:nvGrpSpPr>
        <p:grpSpPr>
          <a:xfrm>
            <a:off x="6211893" y="3166105"/>
            <a:ext cx="5389421" cy="830997"/>
            <a:chOff x="5888722" y="1917437"/>
            <a:chExt cx="5389421" cy="8309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725F0A-3386-4F66-A94B-A74DD0833AD1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135CBC-5029-4C3E-9360-59BC5FF66A7D}"/>
                </a:ext>
              </a:extLst>
            </p:cNvPr>
            <p:cNvSpPr txBox="1"/>
            <p:nvPr/>
          </p:nvSpPr>
          <p:spPr>
            <a:xfrm>
              <a:off x="5888722" y="191743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12C789-8F17-4C85-8282-18CFE1E3E2C6}"/>
              </a:ext>
            </a:extLst>
          </p:cNvPr>
          <p:cNvGrpSpPr/>
          <p:nvPr/>
        </p:nvGrpSpPr>
        <p:grpSpPr>
          <a:xfrm>
            <a:off x="6211893" y="4319341"/>
            <a:ext cx="5386114" cy="2471861"/>
            <a:chOff x="5888722" y="1864537"/>
            <a:chExt cx="5386114" cy="24718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D3BEF8-FA95-40CE-8A9C-82521904BCCE}"/>
                </a:ext>
              </a:extLst>
            </p:cNvPr>
            <p:cNvSpPr txBox="1"/>
            <p:nvPr/>
          </p:nvSpPr>
          <p:spPr>
            <a:xfrm>
              <a:off x="6767144" y="2273141"/>
              <a:ext cx="4507692" cy="206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5405" marR="57150" indent="92710">
                <a:lnSpc>
                  <a:spcPct val="122000"/>
                </a:lnSpc>
                <a:spcBef>
                  <a:spcPts val="1500"/>
                </a:spcBef>
                <a:spcAft>
                  <a:spcPts val="0"/>
                </a:spcAft>
              </a:pPr>
              <a:r>
                <a:rPr lang="pl-PL" sz="1400" spc="-45" dirty="0">
                  <a:solidFill>
                    <a:schemeClr val="accent1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Otyłość </a:t>
              </a:r>
              <a:r>
                <a:rPr lang="pl-PL" sz="1400" dirty="0">
                  <a:solidFill>
                    <a:schemeClr val="accent1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u </a:t>
              </a:r>
              <a:r>
                <a:rPr lang="pl-PL" sz="1400" spc="-45" dirty="0">
                  <a:solidFill>
                    <a:schemeClr val="accent1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dzieci </a:t>
              </a:r>
              <a:r>
                <a:rPr lang="pl-PL" sz="1400" dirty="0">
                  <a:solidFill>
                    <a:schemeClr val="accent1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i </a:t>
              </a:r>
              <a:r>
                <a:rPr lang="pl-PL" sz="1400" spc="-60" dirty="0">
                  <a:solidFill>
                    <a:schemeClr val="accent1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młodzieży. </a:t>
              </a:r>
              <a:endParaRPr lang="pl-PL" sz="1400" spc="-60" dirty="0" smtClean="0">
                <a:solidFill>
                  <a:schemeClr val="accent1"/>
                </a:solidFill>
                <a:latin typeface="Arial" panose="020B0604020202020204" pitchFamily="34" charset="0"/>
                <a:ea typeface="Noto Sans"/>
                <a:cs typeface="Noto Sans"/>
              </a:endParaRPr>
            </a:p>
            <a:p>
              <a:pPr marL="65405" marR="57150" indent="92710">
                <a:lnSpc>
                  <a:spcPct val="122000"/>
                </a:lnSpc>
                <a:spcBef>
                  <a:spcPts val="1500"/>
                </a:spcBef>
                <a:spcAft>
                  <a:spcPts val="0"/>
                </a:spcAft>
              </a:pPr>
              <a:r>
                <a:rPr lang="pl-PL" sz="1400" spc="-45" dirty="0" smtClean="0">
                  <a:solidFill>
                    <a:srgbClr val="FFFFFF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PORADNIK</a:t>
              </a:r>
              <a:r>
                <a:rPr lang="pl-PL" sz="1400" spc="-425" dirty="0" smtClean="0">
                  <a:solidFill>
                    <a:srgbClr val="FFFFFF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               </a:t>
              </a:r>
              <a:r>
                <a:rPr lang="pl-PL" sz="1400" dirty="0" smtClean="0">
                  <a:solidFill>
                    <a:srgbClr val="FFFFFF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 DLA </a:t>
              </a:r>
              <a:r>
                <a:rPr lang="pl-PL" sz="1400" spc="-425" dirty="0" smtClean="0">
                  <a:solidFill>
                    <a:srgbClr val="FFFFFF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 </a:t>
              </a:r>
              <a:r>
                <a:rPr lang="pl-PL" sz="1400" spc="-65" dirty="0" smtClean="0">
                  <a:solidFill>
                    <a:srgbClr val="FFFFFF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RODZICÓW</a:t>
              </a:r>
            </a:p>
            <a:p>
              <a:pPr marL="65405" marR="57150" indent="92710">
                <a:lnSpc>
                  <a:spcPct val="122000"/>
                </a:lnSpc>
                <a:spcBef>
                  <a:spcPts val="1500"/>
                </a:spcBef>
                <a:spcAft>
                  <a:spcPts val="0"/>
                </a:spcAft>
              </a:pPr>
              <a:r>
                <a:rPr lang="pl-PL" sz="1400" spc="-65" dirty="0">
                  <a:solidFill>
                    <a:srgbClr val="FFFFFF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Aktywność </a:t>
              </a:r>
              <a:r>
                <a:rPr lang="pl-PL" sz="1400" spc="-65" dirty="0" smtClean="0">
                  <a:solidFill>
                    <a:srgbClr val="FFFFFF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fizyczna i </a:t>
              </a:r>
              <a:r>
                <a:rPr lang="pl-PL" sz="1400" spc="-65" dirty="0">
                  <a:solidFill>
                    <a:srgbClr val="FFFFFF"/>
                  </a:solidFill>
                  <a:latin typeface="Arial" panose="020B0604020202020204" pitchFamily="34" charset="0"/>
                  <a:ea typeface="Noto Sans"/>
                  <a:cs typeface="Noto Sans"/>
                </a:rPr>
                <a:t>jej znaczenie w kontroli masy ciała</a:t>
              </a:r>
            </a:p>
            <a:p>
              <a:pPr marL="65405" marR="57150" indent="92710">
                <a:lnSpc>
                  <a:spcPct val="122000"/>
                </a:lnSpc>
                <a:spcBef>
                  <a:spcPts val="1500"/>
                </a:spcBef>
                <a:spcAft>
                  <a:spcPts val="0"/>
                </a:spcAft>
              </a:pPr>
              <a:r>
                <a:rPr lang="pl-PL" sz="1400" spc="-65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Noto Sans"/>
                  <a:cs typeface="Noto Sans"/>
                </a:rPr>
                <a:t>Instytut Matki i Dziecka fundacja</a:t>
              </a:r>
            </a:p>
            <a:p>
              <a:pPr marL="65405" marR="57150" indent="92710">
                <a:lnSpc>
                  <a:spcPct val="122000"/>
                </a:lnSpc>
                <a:spcBef>
                  <a:spcPts val="1500"/>
                </a:spcBef>
                <a:spcAft>
                  <a:spcPts val="0"/>
                </a:spcAft>
              </a:pPr>
              <a:endParaRPr lang="pl-PL" sz="800" dirty="0">
                <a:effectLst/>
                <a:latin typeface="Noto Sans"/>
                <a:ea typeface="Noto Sans"/>
                <a:cs typeface="Noto San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FE6C7F-EDE8-4693-A919-8877135CD78C}"/>
                </a:ext>
              </a:extLst>
            </p:cNvPr>
            <p:cNvSpPr txBox="1"/>
            <p:nvPr/>
          </p:nvSpPr>
          <p:spPr>
            <a:xfrm>
              <a:off x="5888722" y="186453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BA91A20-4DB7-4F59-BB4A-4B29406D96E4}"/>
              </a:ext>
            </a:extLst>
          </p:cNvPr>
          <p:cNvSpPr/>
          <p:nvPr/>
        </p:nvSpPr>
        <p:spPr>
          <a:xfrm>
            <a:off x="12004158" y="0"/>
            <a:ext cx="1878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rostokąt 5"/>
          <p:cNvSpPr/>
          <p:nvPr/>
        </p:nvSpPr>
        <p:spPr>
          <a:xfrm>
            <a:off x="7093622" y="3627770"/>
            <a:ext cx="53499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ŻYWNOŚĆ. Nauka. Technologia. Jakość, 2007, s. 71-80</a:t>
            </a: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GRAŻYNA SIKORSKA-WIŚNIEWSKA </a:t>
            </a:r>
            <a:b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„NADWAGA I OTYŁOŚĆ U DZIECI I MŁODZIEŻY”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921795" y="2746073"/>
            <a:ext cx="5270204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altLang="ko-KR" sz="5867" dirty="0" smtClean="0">
                <a:solidFill>
                  <a:schemeClr val="bg1"/>
                </a:solidFill>
                <a:cs typeface="Arial" pitchFamily="34" charset="0"/>
              </a:rPr>
              <a:t>Dziękuję 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7023460" y="3856447"/>
            <a:ext cx="527014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altLang="ko-KR" sz="1867" dirty="0" smtClean="0">
                <a:solidFill>
                  <a:schemeClr val="bg1"/>
                </a:solidFill>
                <a:cs typeface="Arial" pitchFamily="34" charset="0"/>
              </a:rPr>
              <a:t>Beata Bielska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DE4B1D-DC46-4331-9F7E-83BF0592DE38}"/>
              </a:ext>
            </a:extLst>
          </p:cNvPr>
          <p:cNvSpPr txBox="1"/>
          <p:nvPr/>
        </p:nvSpPr>
        <p:spPr>
          <a:xfrm flipH="1">
            <a:off x="1310391" y="931653"/>
            <a:ext cx="3311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Otyłość - </a:t>
            </a:r>
            <a:r>
              <a:rPr lang="pl-PL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choroba cywilizacyjna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39267-BDE3-4FC5-85E6-7270AC60764D}"/>
              </a:ext>
            </a:extLst>
          </p:cNvPr>
          <p:cNvSpPr txBox="1"/>
          <p:nvPr/>
        </p:nvSpPr>
        <p:spPr>
          <a:xfrm>
            <a:off x="747777" y="2533056"/>
            <a:ext cx="4659600" cy="421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69850" indent="287655" algn="just">
              <a:lnSpc>
                <a:spcPct val="113000"/>
              </a:lnSpc>
              <a:spcBef>
                <a:spcPts val="1135"/>
              </a:spcBef>
              <a:spcAft>
                <a:spcPts val="0"/>
              </a:spcAft>
            </a:pP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Otyłość należy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do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chorób cywilizacyjnych,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a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liczba </a:t>
            </a:r>
            <a:r>
              <a:rPr lang="pl-PL" sz="14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osób, które chorują na nią </a:t>
            </a:r>
            <a:r>
              <a:rPr lang="pl-PL" sz="14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</a:t>
            </a:r>
            <a:r>
              <a:rPr lang="pl-PL" sz="1400" spc="-12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roku</a:t>
            </a:r>
            <a:r>
              <a:rPr lang="pl-PL" sz="1400" spc="-1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na</a:t>
            </a:r>
            <a:r>
              <a:rPr lang="pl-PL" sz="1400" spc="-1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rok</a:t>
            </a:r>
            <a:r>
              <a:rPr lang="pl-PL" sz="1400" spc="-1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wciąż</a:t>
            </a:r>
            <a:r>
              <a:rPr lang="pl-PL" sz="1400" spc="-1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wzrasta.</a:t>
            </a:r>
            <a:r>
              <a:rPr lang="pl-PL" sz="1400" spc="-1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Postęp</a:t>
            </a:r>
            <a:r>
              <a:rPr lang="pl-PL" sz="1400" spc="-1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cywilizacyjny</a:t>
            </a:r>
            <a:r>
              <a:rPr lang="pl-PL" sz="1400" spc="-1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i</a:t>
            </a:r>
            <a:r>
              <a:rPr lang="pl-PL" sz="1400" spc="-1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techniczny</a:t>
            </a:r>
            <a:r>
              <a:rPr lang="pl-PL" sz="1400" spc="-1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sprzyja</a:t>
            </a:r>
            <a:r>
              <a:rPr lang="pl-PL" sz="1400" spc="-12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rozwojowi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otyłości: ograniczenie aktywności ruchowej związanej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codziennymi </a:t>
            </a:r>
            <a:r>
              <a:rPr lang="pl-PL" sz="1400" spc="1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czynnościami</a:t>
            </a:r>
            <a:r>
              <a:rPr lang="pl-PL" sz="1400" spc="-14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oraz</a:t>
            </a:r>
            <a:r>
              <a:rPr lang="pl-PL" sz="1400" spc="-1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łatwy</a:t>
            </a:r>
            <a:r>
              <a:rPr lang="pl-PL" sz="1400" spc="-1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dostęp</a:t>
            </a:r>
            <a:r>
              <a:rPr lang="pl-PL" sz="1400" spc="-1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do</a:t>
            </a:r>
            <a:r>
              <a:rPr lang="pl-PL" sz="1400" spc="-1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wysoko</a:t>
            </a:r>
            <a:r>
              <a:rPr lang="pl-PL" sz="1400" spc="-1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przetworzonej,</a:t>
            </a:r>
            <a:r>
              <a:rPr lang="pl-PL" sz="1400" spc="-1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bogatej</a:t>
            </a:r>
            <a:r>
              <a:rPr lang="pl-PL" sz="1400" spc="-1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</a:t>
            </a:r>
            <a:r>
              <a:rPr lang="pl-PL" sz="1400" spc="-1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energię</a:t>
            </a:r>
            <a:r>
              <a:rPr lang="pl-PL" sz="1400" spc="-13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żywności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prowadzi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do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zaburzenia równowagi między poborem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a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wydatkowaniem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energii,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co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objawia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się </a:t>
            </a:r>
            <a:r>
              <a:rPr lang="pl-PL" sz="1400" spc="1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zwiększeniem tkanki tłuszczowej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</a:t>
            </a:r>
            <a:r>
              <a:rPr lang="pl-PL" sz="1400" spc="-4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pl-PL" sz="1400" spc="15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organizmie.</a:t>
            </a:r>
            <a:endParaRPr lang="pl-PL" sz="1400" dirty="0">
              <a:latin typeface="Noto Sans"/>
              <a:ea typeface="Noto Sans"/>
              <a:cs typeface="Noto Sans"/>
            </a:endParaRPr>
          </a:p>
          <a:p>
            <a:pPr marL="71755" marR="67310" indent="287655" algn="just">
              <a:lnSpc>
                <a:spcPct val="113000"/>
              </a:lnSpc>
              <a:spcBef>
                <a:spcPts val="20"/>
              </a:spcBef>
              <a:spcAft>
                <a:spcPts val="0"/>
              </a:spcAft>
            </a:pP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Szczególnie niepokojący jest fakt, że zaburzenie to coraz częściej </a:t>
            </a:r>
            <a:r>
              <a:rPr lang="pl-PL" sz="1400" dirty="0" smtClean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występuje </a:t>
            </a:r>
            <a:r>
              <a:rPr lang="pl-PL" sz="1400" dirty="0">
                <a:solidFill>
                  <a:srgbClr val="3C3C3B"/>
                </a:solidFill>
                <a:latin typeface="Noto Sans"/>
                <a:ea typeface="Noto Sans"/>
                <a:cs typeface="Noto Sans"/>
              </a:rPr>
              <a:t>u najmłodszych członków społeczeństwa – dzieci i młodzieży. W Polsce, wśród dzieci w wieku szkolnym, na nadwagę i otyłość cierpi co piąty chłopiec i co siódma dziewczynka. Z tych statystyk widać, że otyłość dzieci i młodzieży staje się wyzwaniem nie tylko dla zdrowia publicznego, ale i samych młodych ludzi i ich rodzin.</a:t>
            </a:r>
            <a:endParaRPr lang="pl-PL" sz="1400" dirty="0">
              <a:effectLst/>
              <a:latin typeface="Noto Sans"/>
              <a:ea typeface="Noto Sans"/>
              <a:cs typeface="Noto Sans"/>
            </a:endParaRPr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r="19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0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Co to jest otyłość?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8F71C-D830-494E-A32B-2FE21A8C1320}"/>
              </a:ext>
            </a:extLst>
          </p:cNvPr>
          <p:cNvSpPr txBox="1"/>
          <p:nvPr/>
        </p:nvSpPr>
        <p:spPr>
          <a:xfrm>
            <a:off x="5205004" y="1134370"/>
            <a:ext cx="6348509" cy="110466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pl-PL" dirty="0">
                <a:solidFill>
                  <a:prstClr val="black"/>
                </a:solidFill>
              </a:rPr>
              <a:t>C</a:t>
            </a:r>
            <a:r>
              <a:rPr lang="pl-PL" dirty="0" smtClean="0">
                <a:solidFill>
                  <a:prstClr val="black"/>
                </a:solidFill>
              </a:rPr>
              <a:t>horoba </a:t>
            </a:r>
            <a:r>
              <a:rPr lang="pl-PL" dirty="0">
                <a:solidFill>
                  <a:prstClr val="black"/>
                </a:solidFill>
              </a:rPr>
              <a:t>przewlekła o złożonej etiologii spowodowana stanem </a:t>
            </a:r>
            <a:r>
              <a:rPr lang="pl-PL" dirty="0" smtClean="0">
                <a:solidFill>
                  <a:prstClr val="black"/>
                </a:solidFill>
              </a:rPr>
              <a:t>zapalnym tkanki </a:t>
            </a:r>
            <a:r>
              <a:rPr lang="pl-PL" dirty="0">
                <a:solidFill>
                  <a:prstClr val="black"/>
                </a:solidFill>
              </a:rPr>
              <a:t>tłuszczowej i zwiększeniem masy ciała powyżej zalecanej</a:t>
            </a:r>
            <a:endParaRPr lang="ko-KR" altLang="en-US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46298-10EC-41EA-A37A-63814C8557B9}"/>
              </a:ext>
            </a:extLst>
          </p:cNvPr>
          <p:cNvSpPr txBox="1"/>
          <p:nvPr/>
        </p:nvSpPr>
        <p:spPr>
          <a:xfrm>
            <a:off x="5205002" y="2389521"/>
            <a:ext cx="6348509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pl-PL" altLang="ko-KR" sz="2800" dirty="0" smtClean="0">
                <a:solidFill>
                  <a:schemeClr val="bg1"/>
                </a:solidFill>
              </a:rPr>
              <a:t>Otyłość u dzieci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DB86CF2-C3ED-4EC1-A3A0-EC3CF8C16E15}"/>
              </a:ext>
            </a:extLst>
          </p:cNvPr>
          <p:cNvSpPr/>
          <p:nvPr/>
        </p:nvSpPr>
        <p:spPr>
          <a:xfrm>
            <a:off x="5205004" y="2931733"/>
            <a:ext cx="6363365" cy="2701423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11D69A7-5C4F-4F53-A7CF-91CD3071AB09}"/>
              </a:ext>
            </a:extLst>
          </p:cNvPr>
          <p:cNvSpPr/>
          <p:nvPr/>
        </p:nvSpPr>
        <p:spPr>
          <a:xfrm>
            <a:off x="5390330" y="3378666"/>
            <a:ext cx="59778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 smtClean="0">
                <a:solidFill>
                  <a:prstClr val="black"/>
                </a:solidFill>
              </a:rPr>
              <a:t>Niepokojące </a:t>
            </a:r>
            <a:r>
              <a:rPr lang="pl-PL" dirty="0">
                <a:solidFill>
                  <a:prstClr val="black"/>
                </a:solidFill>
              </a:rPr>
              <a:t>jest coraz częstsze pojawianie się otyłości w okresie rozwojowym u dzieci, ponieważ przekłada się to bezpośrednio na większe ryzyko (nawet 17,5 razy) otyłości i chorób powiązanych w </a:t>
            </a:r>
            <a:r>
              <a:rPr lang="pl-PL" dirty="0" smtClean="0">
                <a:solidFill>
                  <a:prstClr val="black"/>
                </a:solidFill>
              </a:rPr>
              <a:t>dorosłości</a:t>
            </a:r>
            <a:r>
              <a:rPr lang="pl-PL" baseline="30000" dirty="0" smtClean="0">
                <a:solidFill>
                  <a:prstClr val="black"/>
                </a:solidFill>
              </a:rPr>
              <a:t>.</a:t>
            </a:r>
            <a:r>
              <a:rPr lang="pl-PL" dirty="0" smtClean="0">
                <a:solidFill>
                  <a:prstClr val="black"/>
                </a:solidFill>
              </a:rPr>
              <a:t> Diagnoza </a:t>
            </a:r>
            <a:r>
              <a:rPr lang="pl-PL" dirty="0">
                <a:solidFill>
                  <a:prstClr val="black"/>
                </a:solidFill>
              </a:rPr>
              <a:t>otyłości w wieku 6 lat oznacza 25% ryzyko otyłości w wieku </a:t>
            </a:r>
            <a:r>
              <a:rPr lang="pl-PL" dirty="0" smtClean="0">
                <a:solidFill>
                  <a:prstClr val="black"/>
                </a:solidFill>
              </a:rPr>
              <a:t>dorosłym</a:t>
            </a:r>
            <a:r>
              <a:rPr lang="pl-PL" dirty="0">
                <a:solidFill>
                  <a:prstClr val="black"/>
                </a:solidFill>
              </a:rPr>
              <a:t>.</a:t>
            </a:r>
            <a:endParaRPr lang="pl-PL" dirty="0" smtClean="0">
              <a:solidFill>
                <a:prstClr val="black"/>
              </a:solidFill>
            </a:endParaRPr>
          </a:p>
        </p:txBody>
      </p:sp>
      <p:pic>
        <p:nvPicPr>
          <p:cNvPr id="21" name="Symbol zastępczy obrazu 20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 r="24561"/>
          <a:stretch>
            <a:fillRect/>
          </a:stretch>
        </p:blipFill>
        <p:spPr/>
      </p:pic>
      <p:sp>
        <p:nvSpPr>
          <p:cNvPr id="23" name="Prostokąt 22"/>
          <p:cNvSpPr/>
          <p:nvPr/>
        </p:nvSpPr>
        <p:spPr>
          <a:xfrm>
            <a:off x="5205002" y="5737417"/>
            <a:ext cx="6378222" cy="6556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dirty="0" smtClean="0">
                <a:solidFill>
                  <a:prstClr val="white"/>
                </a:solidFill>
              </a:rPr>
              <a:t>Otyłość </a:t>
            </a:r>
            <a:r>
              <a:rPr lang="pl-PL" dirty="0">
                <a:solidFill>
                  <a:prstClr val="white"/>
                </a:solidFill>
              </a:rPr>
              <a:t>w wieku 12 lat to już 75% </a:t>
            </a:r>
            <a:r>
              <a:rPr lang="pl-PL" dirty="0" smtClean="0">
                <a:solidFill>
                  <a:prstClr val="white"/>
                </a:solidFill>
              </a:rPr>
              <a:t>ryzyka w dorosłym życiu.</a:t>
            </a: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36428" y="191173"/>
            <a:ext cx="41936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altLang="ko-KR" sz="2400" b="1" dirty="0" smtClean="0">
                <a:solidFill>
                  <a:schemeClr val="accent2"/>
                </a:solidFill>
                <a:cs typeface="Arial" pitchFamily="34" charset="0"/>
              </a:rPr>
              <a:t>PRZYCZYNY OTYŁOŚCI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392635" y="819420"/>
            <a:ext cx="5624343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914377"/>
            <a:r>
              <a:rPr lang="pl-PL" sz="1400" b="1" u="sng" dirty="0">
                <a:solidFill>
                  <a:schemeClr val="bg1"/>
                </a:solidFill>
              </a:rPr>
              <a:t>Nieprawidłowe nawyki żywieniowe</a:t>
            </a:r>
            <a:r>
              <a:rPr lang="pl-PL" sz="1400" b="1" dirty="0">
                <a:solidFill>
                  <a:schemeClr val="bg1"/>
                </a:solidFill>
              </a:rPr>
              <a:t>:</a:t>
            </a:r>
            <a:r>
              <a:rPr lang="pl-PL" sz="1400" dirty="0">
                <a:solidFill>
                  <a:schemeClr val="bg1"/>
                </a:solidFill>
              </a:rPr>
              <a:t> spożywanie zbyt dużych ilości żywności (przejadanie się), nieprawidłowy skład posiłków z dużą ilością cukrów prostych i tłuszczów. Szeroko propagowane w krajach uprzemysłowionych produkty gotowe do spożycia, mało wartościowe, ale kaloryczne, są w wielu rodzinach podstawą żywienia. Dzieci otrzymują do szkoły na drugie śniadanie batony, </a:t>
            </a:r>
            <a:r>
              <a:rPr lang="pl-PL" sz="1400" dirty="0" err="1">
                <a:solidFill>
                  <a:schemeClr val="bg1"/>
                </a:solidFill>
              </a:rPr>
              <a:t>hipsy</a:t>
            </a:r>
            <a:r>
              <a:rPr lang="pl-PL" sz="1400" dirty="0">
                <a:solidFill>
                  <a:schemeClr val="bg1"/>
                </a:solidFill>
              </a:rPr>
              <a:t>, ciastka i napoje typu cola, zamiast owoców i wody mineralnej lub dostają od rodziców pieniądze na zakup przekąsek, przy czym są to najczęściej, lubiane przez dzieci, produkty wysokokaloryczne.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007EE7B6-14EE-461B-9EEB-510008F5BE41}"/>
              </a:ext>
            </a:extLst>
          </p:cNvPr>
          <p:cNvSpPr txBox="1">
            <a:spLocks/>
          </p:cNvSpPr>
          <p:nvPr/>
        </p:nvSpPr>
        <p:spPr>
          <a:xfrm>
            <a:off x="6575522" y="532996"/>
            <a:ext cx="425789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800" b="1" spc="300" dirty="0" smtClean="0">
                <a:solidFill>
                  <a:schemeClr val="accent1"/>
                </a:solidFill>
                <a:cs typeface="Arial" pitchFamily="34" charset="0"/>
              </a:rPr>
              <a:t>PRZYCZYNY</a:t>
            </a:r>
            <a:r>
              <a:rPr lang="en-US" sz="4800" b="1" spc="3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en-US" sz="4800" b="1" spc="3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54BFD-ADA3-408D-A4EC-FC26F4B6213D}"/>
              </a:ext>
            </a:extLst>
          </p:cNvPr>
          <p:cNvSpPr/>
          <p:nvPr/>
        </p:nvSpPr>
        <p:spPr>
          <a:xfrm>
            <a:off x="6575522" y="1172817"/>
            <a:ext cx="3640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spc="300" dirty="0" smtClean="0">
                <a:solidFill>
                  <a:schemeClr val="bg1"/>
                </a:solidFill>
                <a:cs typeface="Arial" pitchFamily="34" charset="0"/>
              </a:rPr>
              <a:t>OTYŁOŚCI</a:t>
            </a:r>
            <a:endParaRPr lang="en-US" sz="48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45F5FCF-0185-4E51-8C25-7B1BE2F155D7}"/>
              </a:ext>
            </a:extLst>
          </p:cNvPr>
          <p:cNvSpPr/>
          <p:nvPr/>
        </p:nvSpPr>
        <p:spPr>
          <a:xfrm rot="17321824">
            <a:off x="10196982" y="1098633"/>
            <a:ext cx="2611128" cy="209050"/>
          </a:xfrm>
          <a:custGeom>
            <a:avLst/>
            <a:gdLst>
              <a:gd name="connsiteX0" fmla="*/ 2611128 w 2611128"/>
              <a:gd name="connsiteY0" fmla="*/ 209050 h 209050"/>
              <a:gd name="connsiteX1" fmla="*/ 70748 w 2611128"/>
              <a:gd name="connsiteY1" fmla="*/ 209050 h 209050"/>
              <a:gd name="connsiteX2" fmla="*/ 0 w 2611128"/>
              <a:gd name="connsiteY2" fmla="*/ 0 h 209050"/>
              <a:gd name="connsiteX3" fmla="*/ 2540380 w 2611128"/>
              <a:gd name="connsiteY3" fmla="*/ 0 h 20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28" h="209050">
                <a:moveTo>
                  <a:pt x="2611128" y="209050"/>
                </a:moveTo>
                <a:lnTo>
                  <a:pt x="70748" y="209050"/>
                </a:lnTo>
                <a:lnTo>
                  <a:pt x="0" y="0"/>
                </a:lnTo>
                <a:lnTo>
                  <a:pt x="25403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2DCEE21-F897-4DAB-BA74-4A9D1E774F8B}"/>
              </a:ext>
            </a:extLst>
          </p:cNvPr>
          <p:cNvSpPr/>
          <p:nvPr/>
        </p:nvSpPr>
        <p:spPr>
          <a:xfrm rot="17321824">
            <a:off x="10005213" y="1154974"/>
            <a:ext cx="2572749" cy="96708"/>
          </a:xfrm>
          <a:custGeom>
            <a:avLst/>
            <a:gdLst>
              <a:gd name="connsiteX0" fmla="*/ 2611128 w 2611128"/>
              <a:gd name="connsiteY0" fmla="*/ 209050 h 209050"/>
              <a:gd name="connsiteX1" fmla="*/ 70748 w 2611128"/>
              <a:gd name="connsiteY1" fmla="*/ 209050 h 209050"/>
              <a:gd name="connsiteX2" fmla="*/ 0 w 2611128"/>
              <a:gd name="connsiteY2" fmla="*/ 0 h 209050"/>
              <a:gd name="connsiteX3" fmla="*/ 2540380 w 2611128"/>
              <a:gd name="connsiteY3" fmla="*/ 0 h 209050"/>
              <a:gd name="connsiteX0" fmla="*/ 2567143 w 2567143"/>
              <a:gd name="connsiteY0" fmla="*/ 207477 h 209050"/>
              <a:gd name="connsiteX1" fmla="*/ 70748 w 2567143"/>
              <a:gd name="connsiteY1" fmla="*/ 209050 h 209050"/>
              <a:gd name="connsiteX2" fmla="*/ 0 w 2567143"/>
              <a:gd name="connsiteY2" fmla="*/ 0 h 209050"/>
              <a:gd name="connsiteX3" fmla="*/ 2540380 w 2567143"/>
              <a:gd name="connsiteY3" fmla="*/ 0 h 209050"/>
              <a:gd name="connsiteX4" fmla="*/ 2567143 w 2567143"/>
              <a:gd name="connsiteY4" fmla="*/ 207477 h 209050"/>
              <a:gd name="connsiteX0" fmla="*/ 2572749 w 2572749"/>
              <a:gd name="connsiteY0" fmla="*/ 203411 h 209050"/>
              <a:gd name="connsiteX1" fmla="*/ 70748 w 2572749"/>
              <a:gd name="connsiteY1" fmla="*/ 209050 h 209050"/>
              <a:gd name="connsiteX2" fmla="*/ 0 w 2572749"/>
              <a:gd name="connsiteY2" fmla="*/ 0 h 209050"/>
              <a:gd name="connsiteX3" fmla="*/ 2540380 w 2572749"/>
              <a:gd name="connsiteY3" fmla="*/ 0 h 209050"/>
              <a:gd name="connsiteX4" fmla="*/ 2572749 w 2572749"/>
              <a:gd name="connsiteY4" fmla="*/ 203411 h 209050"/>
              <a:gd name="connsiteX0" fmla="*/ 2572749 w 2572749"/>
              <a:gd name="connsiteY0" fmla="*/ 203410 h 209050"/>
              <a:gd name="connsiteX1" fmla="*/ 70748 w 2572749"/>
              <a:gd name="connsiteY1" fmla="*/ 209050 h 209050"/>
              <a:gd name="connsiteX2" fmla="*/ 0 w 2572749"/>
              <a:gd name="connsiteY2" fmla="*/ 0 h 209050"/>
              <a:gd name="connsiteX3" fmla="*/ 2540380 w 2572749"/>
              <a:gd name="connsiteY3" fmla="*/ 0 h 209050"/>
              <a:gd name="connsiteX4" fmla="*/ 2572749 w 2572749"/>
              <a:gd name="connsiteY4" fmla="*/ 203410 h 209050"/>
              <a:gd name="connsiteX0" fmla="*/ 2572749 w 2572749"/>
              <a:gd name="connsiteY0" fmla="*/ 203410 h 209050"/>
              <a:gd name="connsiteX1" fmla="*/ 70748 w 2572749"/>
              <a:gd name="connsiteY1" fmla="*/ 209050 h 209050"/>
              <a:gd name="connsiteX2" fmla="*/ 0 w 2572749"/>
              <a:gd name="connsiteY2" fmla="*/ 0 h 209050"/>
              <a:gd name="connsiteX3" fmla="*/ 2540380 w 2572749"/>
              <a:gd name="connsiteY3" fmla="*/ 0 h 209050"/>
              <a:gd name="connsiteX4" fmla="*/ 2572749 w 2572749"/>
              <a:gd name="connsiteY4" fmla="*/ 203410 h 209050"/>
              <a:gd name="connsiteX0" fmla="*/ 2572749 w 2572749"/>
              <a:gd name="connsiteY0" fmla="*/ 203410 h 207382"/>
              <a:gd name="connsiteX1" fmla="*/ 36120 w 2572749"/>
              <a:gd name="connsiteY1" fmla="*/ 207381 h 207382"/>
              <a:gd name="connsiteX2" fmla="*/ 0 w 2572749"/>
              <a:gd name="connsiteY2" fmla="*/ 0 h 207382"/>
              <a:gd name="connsiteX3" fmla="*/ 2540380 w 2572749"/>
              <a:gd name="connsiteY3" fmla="*/ 0 h 207382"/>
              <a:gd name="connsiteX4" fmla="*/ 2572749 w 2572749"/>
              <a:gd name="connsiteY4" fmla="*/ 203410 h 20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749" h="207382">
                <a:moveTo>
                  <a:pt x="2572749" y="203410"/>
                </a:moveTo>
                <a:lnTo>
                  <a:pt x="36120" y="207381"/>
                </a:lnTo>
                <a:lnTo>
                  <a:pt x="0" y="0"/>
                </a:lnTo>
                <a:lnTo>
                  <a:pt x="2540380" y="0"/>
                </a:lnTo>
                <a:cubicBezTo>
                  <a:pt x="2563963" y="69683"/>
                  <a:pt x="2558481" y="113570"/>
                  <a:pt x="2572749" y="20341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rostokąt 2"/>
          <p:cNvSpPr/>
          <p:nvPr/>
        </p:nvSpPr>
        <p:spPr>
          <a:xfrm>
            <a:off x="441622" y="378225"/>
            <a:ext cx="6133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/>
            <a:r>
              <a:rPr lang="pl-PL" sz="1600" dirty="0">
                <a:solidFill>
                  <a:schemeClr val="bg1"/>
                </a:solidFill>
              </a:rPr>
              <a:t>Młodzież często żywi się w barach szybkiej obsługi. Wysokoenergetyczna żywność typu „fast food” zwykle zawiera znaczne ilości tłuszczów nasyconych, a jednocześnie niską ilość błonnika pokarmowego, pierwiastków śladowych i przeciwutleniaczy. Przyczynę większej częstości występowania otyłości u dzieci z biednych regionów przypisuje się nieprawidłowo zbilansowanej diecie, która obfituje w tańsze, bogato węglowodanowe i bogato tłuszczowe składniki oraz nieregularne spożywanie posiłków. Dzieci i młodzież z rodzin o niskich dochodach mają również ograniczony dostęp do obiektów sportowych</a:t>
            </a:r>
            <a:r>
              <a:rPr lang="pl-PL" sz="1600" dirty="0">
                <a:solidFill>
                  <a:prstClr val="black"/>
                </a:solidFill>
              </a:rPr>
              <a:t>.</a:t>
            </a:r>
            <a:endParaRPr lang="en-US" altLang="ko-KR" sz="1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pl-PL" altLang="ko-KR" sz="2800" dirty="0" smtClean="0">
                <a:solidFill>
                  <a:schemeClr val="bg1"/>
                </a:solidFill>
                <a:cs typeface="Arial" pitchFamily="34" charset="0"/>
              </a:rPr>
              <a:t>PRZYCZYNY</a:t>
            </a:r>
            <a:r>
              <a:rPr lang="pl-PL" altLang="ko-KR" sz="5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l-PL" altLang="ko-KR" sz="2400" dirty="0" smtClean="0">
                <a:solidFill>
                  <a:schemeClr val="bg1"/>
                </a:solidFill>
                <a:cs typeface="Arial" pitchFamily="34" charset="0"/>
              </a:rPr>
              <a:t>OTYŁOŚCI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pl-PL" altLang="ko-KR" dirty="0" smtClean="0">
                <a:solidFill>
                  <a:schemeClr val="accent1"/>
                </a:solidFill>
                <a:cs typeface="Arial" pitchFamily="34" charset="0"/>
              </a:rPr>
              <a:t>Mała aktywność fizyczna</a:t>
            </a:r>
            <a:endParaRPr lang="en-US" altLang="ko-KR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FDE54-85A8-4842-8070-A2CE6F1D8A32}"/>
              </a:ext>
            </a:extLst>
          </p:cNvPr>
          <p:cNvSpPr/>
          <p:nvPr/>
        </p:nvSpPr>
        <p:spPr>
          <a:xfrm>
            <a:off x="5353050" y="4260748"/>
            <a:ext cx="5953125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0A4A4-70FA-47B9-8B5F-4E2794328BBB}"/>
              </a:ext>
            </a:extLst>
          </p:cNvPr>
          <p:cNvSpPr/>
          <p:nvPr/>
        </p:nvSpPr>
        <p:spPr>
          <a:xfrm>
            <a:off x="5353050" y="1781175"/>
            <a:ext cx="5953125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7D0C19-35D0-46C9-95A5-9A7F449962B2}"/>
              </a:ext>
            </a:extLst>
          </p:cNvPr>
          <p:cNvSpPr txBox="1"/>
          <p:nvPr/>
        </p:nvSpPr>
        <p:spPr>
          <a:xfrm>
            <a:off x="5202074" y="1942431"/>
            <a:ext cx="6255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/>
            <a:r>
              <a:rPr lang="pl-PL" sz="1600" dirty="0" smtClean="0">
                <a:solidFill>
                  <a:prstClr val="white"/>
                </a:solidFill>
              </a:rPr>
              <a:t> </a:t>
            </a:r>
            <a:r>
              <a:rPr lang="pl-PL" sz="1600" dirty="0">
                <a:solidFill>
                  <a:prstClr val="white"/>
                </a:solidFill>
              </a:rPr>
              <a:t>i nieprawidłowo ukształtowany styl życia rodziny, w której większość czasu spędza się przed telewizorem lub komputerem, przegryzając wysokokaloryczne przekąski, podczas gdy ruch na świeżym powietrzu ogranicza się do krótkiego spaceru w niedzielę.</a:t>
            </a:r>
            <a:endParaRPr lang="en-US" altLang="ko-KR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202074" y="441112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nieprawidłowe relacje rodzinne (rozwody, separacje), wykorzystywanie seksualne, nieszczęścia, stresujący tryb życia z dużym obciążeniem psychicznym, np. wygórowane wymagania szkolne i rodzicielskie. Długotrwałe negatywne czynniki </a:t>
            </a:r>
            <a:r>
              <a:rPr kumimoji="0" lang="pl-P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psychoemocjonalne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kompensowane są przyjemnością, jaką jest jedzenie, jednocześnie mogą zaburzać prawidłowe funkcjonowanie ośrodków sytości i głodu w podwzgórzu i korze mózgowej, prowadząc do ciągłego objadania się.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5552545" y="3831748"/>
            <a:ext cx="555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P r o b l e m y    e m o c j o n a l n e</a:t>
            </a:r>
            <a:endParaRPr lang="pl-P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1FB15-FCA5-478F-B7E8-9091C1B573AA}"/>
              </a:ext>
            </a:extLst>
          </p:cNvPr>
          <p:cNvSpPr/>
          <p:nvPr/>
        </p:nvSpPr>
        <p:spPr>
          <a:xfrm>
            <a:off x="7477126" y="639387"/>
            <a:ext cx="4076698" cy="42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77A3-E3C6-4C8E-8855-7B568962DC20}"/>
              </a:ext>
            </a:extLst>
          </p:cNvPr>
          <p:cNvSpPr/>
          <p:nvPr/>
        </p:nvSpPr>
        <p:spPr>
          <a:xfrm>
            <a:off x="7972425" y="1241784"/>
            <a:ext cx="3581398" cy="42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0EF14A-6E04-4EB1-8A08-70EA300C10A2}"/>
              </a:ext>
            </a:extLst>
          </p:cNvPr>
          <p:cNvSpPr/>
          <p:nvPr/>
        </p:nvSpPr>
        <p:spPr>
          <a:xfrm>
            <a:off x="9020175" y="1844181"/>
            <a:ext cx="2533649" cy="42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65464-684E-473C-A725-453EE3B5F8DC}"/>
              </a:ext>
            </a:extLst>
          </p:cNvPr>
          <p:cNvSpPr txBox="1"/>
          <p:nvPr/>
        </p:nvSpPr>
        <p:spPr>
          <a:xfrm>
            <a:off x="7573928" y="562473"/>
            <a:ext cx="38730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pl-PL" altLang="ko-KR" sz="3200" b="1" spc="600" dirty="0" smtClean="0">
                <a:solidFill>
                  <a:schemeClr val="accent2"/>
                </a:solidFill>
                <a:cs typeface="Arial" pitchFamily="34" charset="0"/>
              </a:rPr>
              <a:t>GENETYCZNE</a:t>
            </a:r>
            <a:endParaRPr lang="ko-KR" altLang="en-US" sz="3200" b="1" spc="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7B9EA-BDE8-4E57-9C85-4A72AD714BA7}"/>
              </a:ext>
            </a:extLst>
          </p:cNvPr>
          <p:cNvSpPr txBox="1"/>
          <p:nvPr/>
        </p:nvSpPr>
        <p:spPr>
          <a:xfrm>
            <a:off x="8081076" y="1157624"/>
            <a:ext cx="33954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pl-PL" altLang="ko-KR" sz="3200" b="1" spc="600" dirty="0" smtClean="0">
                <a:solidFill>
                  <a:schemeClr val="accent2"/>
                </a:solidFill>
                <a:cs typeface="Arial" pitchFamily="34" charset="0"/>
              </a:rPr>
              <a:t>PRZYCZYNY</a:t>
            </a:r>
            <a:endParaRPr lang="ko-KR" altLang="en-US" sz="3200" b="1" spc="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0669D-5795-48F5-80F9-9CA43BE05806}"/>
              </a:ext>
            </a:extLst>
          </p:cNvPr>
          <p:cNvSpPr txBox="1"/>
          <p:nvPr/>
        </p:nvSpPr>
        <p:spPr>
          <a:xfrm>
            <a:off x="9004296" y="1794941"/>
            <a:ext cx="263560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pl-PL" altLang="ko-KR" sz="2800" b="1" spc="600" dirty="0" smtClean="0">
                <a:solidFill>
                  <a:schemeClr val="accent2"/>
                </a:solidFill>
                <a:cs typeface="Arial" pitchFamily="34" charset="0"/>
              </a:rPr>
              <a:t>OTYŁOŚCI</a:t>
            </a:r>
            <a:endParaRPr lang="ko-KR" altLang="en-US" sz="2800" b="1" spc="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BF190-4750-4AB5-9664-871981D19C4D}"/>
              </a:ext>
            </a:extLst>
          </p:cNvPr>
          <p:cNvSpPr txBox="1"/>
          <p:nvPr/>
        </p:nvSpPr>
        <p:spPr>
          <a:xfrm>
            <a:off x="5591523" y="4060205"/>
            <a:ext cx="6048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377"/>
            <a:r>
              <a:rPr lang="pl-PL" sz="1400" dirty="0" smtClean="0">
                <a:solidFill>
                  <a:prstClr val="white"/>
                </a:solidFill>
              </a:rPr>
              <a:t>Obecnie </a:t>
            </a:r>
            <a:r>
              <a:rPr lang="pl-PL" sz="1400" dirty="0">
                <a:solidFill>
                  <a:prstClr val="white"/>
                </a:solidFill>
              </a:rPr>
              <a:t>wiadomo, że prawidłowa masa ciała jest w dużej mierze uwarunkowana </a:t>
            </a:r>
            <a:r>
              <a:rPr lang="pl-PL" sz="1400" dirty="0" err="1">
                <a:solidFill>
                  <a:prstClr val="white"/>
                </a:solidFill>
              </a:rPr>
              <a:t>wielogenowo</a:t>
            </a:r>
            <a:r>
              <a:rPr lang="pl-PL" sz="1400" dirty="0">
                <a:solidFill>
                  <a:prstClr val="white"/>
                </a:solidFill>
              </a:rPr>
              <a:t>, a otyłość może być wynikiem zaburzenia funkcjonowania genów kontrolujących masę ciała poprzez wpływ na prawidłową </a:t>
            </a:r>
            <a:r>
              <a:rPr lang="pl-PL" sz="1400" dirty="0" err="1">
                <a:solidFill>
                  <a:prstClr val="white"/>
                </a:solidFill>
              </a:rPr>
              <a:t>termogenezę</a:t>
            </a:r>
            <a:r>
              <a:rPr lang="pl-PL" sz="1400" dirty="0">
                <a:solidFill>
                  <a:prstClr val="white"/>
                </a:solidFill>
              </a:rPr>
              <a:t>, gromadzenie i metabolizowanie tłuszczu, utrzymywanie odpowiedniej ilości komórek tłuszczowych itp. Realizacja genetycznie uwarunkowanej skłonności do otyłości zależy od wpływów środowiska – w warunkach łatwego dostępu do pokarmu i ograniczenia wysiłku fizycznego ekspresja genów warunkujących przyrost masy ciała doprowadza do otyłości. Wpływ środowiska prawdopodobnie jest najsilniejszy w okresie dzieciństwa, kiedy kształtują się nawyki żywieniowe, zazwyczaj zgodne z rodzicielskimi.</a:t>
            </a:r>
            <a:endParaRPr lang="en-US" altLang="ko-KR" sz="1400" dirty="0">
              <a:solidFill>
                <a:prstClr val="white"/>
              </a:solidFill>
              <a:cs typeface="Arial" pitchFamily="34" charset="0"/>
            </a:endParaRPr>
          </a:p>
          <a:p>
            <a:pPr algn="r"/>
            <a:r>
              <a:rPr lang="en-US" altLang="ko-K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2A9577-1003-4633-829C-9E63C4C4E23E}"/>
              </a:ext>
            </a:extLst>
          </p:cNvPr>
          <p:cNvSpPr txBox="1"/>
          <p:nvPr/>
        </p:nvSpPr>
        <p:spPr>
          <a:xfrm>
            <a:off x="6800849" y="2696145"/>
            <a:ext cx="4752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>
                <a:solidFill>
                  <a:schemeClr val="accent1"/>
                </a:solidFill>
              </a:rPr>
              <a:t>Czynniki genetyczne </a:t>
            </a:r>
            <a:r>
              <a:rPr lang="pl-PL" sz="1400" dirty="0">
                <a:solidFill>
                  <a:prstClr val="white"/>
                </a:solidFill>
              </a:rPr>
              <a:t>– obserwacje kliniczne, wskazujące na częstsze występowanie otyłości u dzieci rodziców z nadwagą, aniżeli z prawidłową masą ciała, skłoniły badaczy do poszukiwania genów otyłości.</a:t>
            </a:r>
            <a:endParaRPr lang="en-US" altLang="ko-KR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Rodzaje otyłości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CDDEE8-DD62-4283-AA7C-31329CA369FC}"/>
              </a:ext>
            </a:extLst>
          </p:cNvPr>
          <p:cNvSpPr/>
          <p:nvPr/>
        </p:nvSpPr>
        <p:spPr>
          <a:xfrm>
            <a:off x="4369635" y="1671709"/>
            <a:ext cx="1123040" cy="2696622"/>
          </a:xfrm>
          <a:custGeom>
            <a:avLst/>
            <a:gdLst>
              <a:gd name="connsiteX0" fmla="*/ 1479568 w 2811199"/>
              <a:gd name="connsiteY0" fmla="*/ 6757084 h 6750195"/>
              <a:gd name="connsiteX1" fmla="*/ 1098107 w 2811199"/>
              <a:gd name="connsiteY1" fmla="*/ 6757084 h 6750195"/>
              <a:gd name="connsiteX2" fmla="*/ 978694 w 2811199"/>
              <a:gd name="connsiteY2" fmla="*/ 6616110 h 6750195"/>
              <a:gd name="connsiteX3" fmla="*/ 1007718 w 2811199"/>
              <a:gd name="connsiteY3" fmla="*/ 6448599 h 6750195"/>
              <a:gd name="connsiteX4" fmla="*/ 950499 w 2811199"/>
              <a:gd name="connsiteY4" fmla="*/ 6033138 h 6750195"/>
              <a:gd name="connsiteX5" fmla="*/ 787963 w 2811199"/>
              <a:gd name="connsiteY5" fmla="*/ 5630946 h 6750195"/>
              <a:gd name="connsiteX6" fmla="*/ 763085 w 2811199"/>
              <a:gd name="connsiteY6" fmla="*/ 5192266 h 6750195"/>
              <a:gd name="connsiteX7" fmla="*/ 827768 w 2811199"/>
              <a:gd name="connsiteY7" fmla="*/ 4960902 h 6750195"/>
              <a:gd name="connsiteX8" fmla="*/ 673525 w 2811199"/>
              <a:gd name="connsiteY8" fmla="*/ 4367150 h 6750195"/>
              <a:gd name="connsiteX9" fmla="*/ 399039 w 2811199"/>
              <a:gd name="connsiteY9" fmla="*/ 4031299 h 6750195"/>
              <a:gd name="connsiteX10" fmla="*/ 291235 w 2811199"/>
              <a:gd name="connsiteY10" fmla="*/ 3932617 h 6750195"/>
              <a:gd name="connsiteX11" fmla="*/ 31676 w 2811199"/>
              <a:gd name="connsiteY11" fmla="*/ 3553644 h 6750195"/>
              <a:gd name="connsiteX12" fmla="*/ 10115 w 2811199"/>
              <a:gd name="connsiteY12" fmla="*/ 3105013 h 6750195"/>
              <a:gd name="connsiteX13" fmla="*/ 10115 w 2811199"/>
              <a:gd name="connsiteY13" fmla="*/ 2926721 h 6750195"/>
              <a:gd name="connsiteX14" fmla="*/ 103822 w 2811199"/>
              <a:gd name="connsiteY14" fmla="*/ 2677943 h 6750195"/>
              <a:gd name="connsiteX15" fmla="*/ 111285 w 2811199"/>
              <a:gd name="connsiteY15" fmla="*/ 2559358 h 6750195"/>
              <a:gd name="connsiteX16" fmla="*/ 60700 w 2811199"/>
              <a:gd name="connsiteY16" fmla="*/ 2416725 h 6750195"/>
              <a:gd name="connsiteX17" fmla="*/ 136163 w 2811199"/>
              <a:gd name="connsiteY17" fmla="*/ 2025313 h 6750195"/>
              <a:gd name="connsiteX18" fmla="*/ 140309 w 2811199"/>
              <a:gd name="connsiteY18" fmla="*/ 1774876 h 6750195"/>
              <a:gd name="connsiteX19" fmla="*/ 198358 w 2811199"/>
              <a:gd name="connsiteY19" fmla="*/ 1290587 h 6750195"/>
              <a:gd name="connsiteX20" fmla="*/ 399868 w 2811199"/>
              <a:gd name="connsiteY20" fmla="*/ 1022735 h 6750195"/>
              <a:gd name="connsiteX21" fmla="*/ 486112 w 2811199"/>
              <a:gd name="connsiteY21" fmla="*/ 866833 h 6750195"/>
              <a:gd name="connsiteX22" fmla="*/ 452112 w 2811199"/>
              <a:gd name="connsiteY22" fmla="*/ 693518 h 6750195"/>
              <a:gd name="connsiteX23" fmla="*/ 422258 w 2811199"/>
              <a:gd name="connsiteY23" fmla="*/ 516055 h 6750195"/>
              <a:gd name="connsiteX24" fmla="*/ 480307 w 2811199"/>
              <a:gd name="connsiteY24" fmla="*/ 296301 h 6750195"/>
              <a:gd name="connsiteX25" fmla="*/ 669379 w 2811199"/>
              <a:gd name="connsiteY25" fmla="*/ 79034 h 6750195"/>
              <a:gd name="connsiteX26" fmla="*/ 1180204 w 2811199"/>
              <a:gd name="connsiteY26" fmla="*/ 69083 h 6750195"/>
              <a:gd name="connsiteX27" fmla="*/ 1245716 w 2811199"/>
              <a:gd name="connsiteY27" fmla="*/ 150351 h 6750195"/>
              <a:gd name="connsiteX28" fmla="*/ 1283033 w 2811199"/>
              <a:gd name="connsiteY28" fmla="*/ 219180 h 6750195"/>
              <a:gd name="connsiteX29" fmla="*/ 1327813 w 2811199"/>
              <a:gd name="connsiteY29" fmla="*/ 293813 h 6750195"/>
              <a:gd name="connsiteX30" fmla="*/ 1467958 w 2811199"/>
              <a:gd name="connsiteY30" fmla="*/ 451373 h 6750195"/>
              <a:gd name="connsiteX31" fmla="*/ 1476251 w 2811199"/>
              <a:gd name="connsiteY31" fmla="*/ 506104 h 6750195"/>
              <a:gd name="connsiteX32" fmla="*/ 1466300 w 2811199"/>
              <a:gd name="connsiteY32" fmla="*/ 657859 h 6750195"/>
              <a:gd name="connsiteX33" fmla="*/ 1477909 w 2811199"/>
              <a:gd name="connsiteY33" fmla="*/ 679420 h 6750195"/>
              <a:gd name="connsiteX34" fmla="*/ 1449715 w 2811199"/>
              <a:gd name="connsiteY34" fmla="*/ 885077 h 6750195"/>
              <a:gd name="connsiteX35" fmla="*/ 1472934 w 2811199"/>
              <a:gd name="connsiteY35" fmla="*/ 1006150 h 6750195"/>
              <a:gd name="connsiteX36" fmla="*/ 1918248 w 2811199"/>
              <a:gd name="connsiteY36" fmla="*/ 1253270 h 6750195"/>
              <a:gd name="connsiteX37" fmla="*/ 2094881 w 2811199"/>
              <a:gd name="connsiteY37" fmla="*/ 1374342 h 6750195"/>
              <a:gd name="connsiteX38" fmla="*/ 2163710 w 2811199"/>
              <a:gd name="connsiteY38" fmla="*/ 1622292 h 6750195"/>
              <a:gd name="connsiteX39" fmla="*/ 2130539 w 2811199"/>
              <a:gd name="connsiteY39" fmla="*/ 1687803 h 6750195"/>
              <a:gd name="connsiteX40" fmla="*/ 2136344 w 2811199"/>
              <a:gd name="connsiteY40" fmla="*/ 1748339 h 6750195"/>
              <a:gd name="connsiteX41" fmla="*/ 2514488 w 2811199"/>
              <a:gd name="connsiteY41" fmla="*/ 2307262 h 6750195"/>
              <a:gd name="connsiteX42" fmla="*/ 2812193 w 2811199"/>
              <a:gd name="connsiteY42" fmla="*/ 3054428 h 6750195"/>
              <a:gd name="connsiteX43" fmla="*/ 2738389 w 2811199"/>
              <a:gd name="connsiteY43" fmla="*/ 3615009 h 6750195"/>
              <a:gd name="connsiteX44" fmla="*/ 2500390 w 2811199"/>
              <a:gd name="connsiteY44" fmla="*/ 3910227 h 6750195"/>
              <a:gd name="connsiteX45" fmla="*/ 2451464 w 2811199"/>
              <a:gd name="connsiteY45" fmla="*/ 3978226 h 6750195"/>
              <a:gd name="connsiteX46" fmla="*/ 2405854 w 2811199"/>
              <a:gd name="connsiteY46" fmla="*/ 4084372 h 6750195"/>
              <a:gd name="connsiteX47" fmla="*/ 2290587 w 2811199"/>
              <a:gd name="connsiteY47" fmla="*/ 4313248 h 6750195"/>
              <a:gd name="connsiteX48" fmla="*/ 2012784 w 2811199"/>
              <a:gd name="connsiteY48" fmla="*/ 4679782 h 6750195"/>
              <a:gd name="connsiteX49" fmla="*/ 1947272 w 2811199"/>
              <a:gd name="connsiteY49" fmla="*/ 4859732 h 6750195"/>
              <a:gd name="connsiteX50" fmla="*/ 1939809 w 2811199"/>
              <a:gd name="connsiteY50" fmla="*/ 5033048 h 6750195"/>
              <a:gd name="connsiteX51" fmla="*/ 1784737 w 2811199"/>
              <a:gd name="connsiteY51" fmla="*/ 5272705 h 6750195"/>
              <a:gd name="connsiteX52" fmla="*/ 1697664 w 2811199"/>
              <a:gd name="connsiteY52" fmla="*/ 5420313 h 6750195"/>
              <a:gd name="connsiteX53" fmla="*/ 1636299 w 2811199"/>
              <a:gd name="connsiteY53" fmla="*/ 5604410 h 6750195"/>
              <a:gd name="connsiteX54" fmla="*/ 1517714 w 2811199"/>
              <a:gd name="connsiteY54" fmla="*/ 6189040 h 6750195"/>
              <a:gd name="connsiteX55" fmla="*/ 1598153 w 2811199"/>
              <a:gd name="connsiteY55" fmla="*/ 6374795 h 6750195"/>
              <a:gd name="connsiteX56" fmla="*/ 1771468 w 2811199"/>
              <a:gd name="connsiteY56" fmla="*/ 6529037 h 6750195"/>
              <a:gd name="connsiteX57" fmla="*/ 1951418 w 2811199"/>
              <a:gd name="connsiteY57" fmla="*/ 6592890 h 6750195"/>
              <a:gd name="connsiteX58" fmla="*/ 2025223 w 2811199"/>
              <a:gd name="connsiteY58" fmla="*/ 6617768 h 6750195"/>
              <a:gd name="connsiteX59" fmla="*/ 2026881 w 2811199"/>
              <a:gd name="connsiteY59" fmla="*/ 6704841 h 6750195"/>
              <a:gd name="connsiteX60" fmla="*/ 1871809 w 2811199"/>
              <a:gd name="connsiteY60" fmla="*/ 6755426 h 6750195"/>
              <a:gd name="connsiteX61" fmla="*/ 1479568 w 2811199"/>
              <a:gd name="connsiteY61" fmla="*/ 6757084 h 675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811199" h="6750195">
                <a:moveTo>
                  <a:pt x="1479568" y="6757084"/>
                </a:moveTo>
                <a:cubicBezTo>
                  <a:pt x="1352691" y="6757084"/>
                  <a:pt x="1224984" y="6757084"/>
                  <a:pt x="1098107" y="6757084"/>
                </a:cubicBezTo>
                <a:cubicBezTo>
                  <a:pt x="985328" y="6756255"/>
                  <a:pt x="959620" y="6725572"/>
                  <a:pt x="978694" y="6616110"/>
                </a:cubicBezTo>
                <a:cubicBezTo>
                  <a:pt x="988645" y="6560549"/>
                  <a:pt x="1003571" y="6504989"/>
                  <a:pt x="1007718" y="6448599"/>
                </a:cubicBezTo>
                <a:cubicBezTo>
                  <a:pt x="1019327" y="6306795"/>
                  <a:pt x="995279" y="6168308"/>
                  <a:pt x="950499" y="6033138"/>
                </a:cubicBezTo>
                <a:cubicBezTo>
                  <a:pt x="904060" y="5896310"/>
                  <a:pt x="860109" y="5758653"/>
                  <a:pt x="787963" y="5630946"/>
                </a:cubicBezTo>
                <a:cubicBezTo>
                  <a:pt x="708354" y="5490801"/>
                  <a:pt x="721622" y="5341533"/>
                  <a:pt x="763085" y="5192266"/>
                </a:cubicBezTo>
                <a:cubicBezTo>
                  <a:pt x="784646" y="5115145"/>
                  <a:pt x="805378" y="5038024"/>
                  <a:pt x="827768" y="4960902"/>
                </a:cubicBezTo>
                <a:cubicBezTo>
                  <a:pt x="892450" y="4732855"/>
                  <a:pt x="850987" y="4532173"/>
                  <a:pt x="673525" y="4367150"/>
                </a:cubicBezTo>
                <a:cubicBezTo>
                  <a:pt x="566550" y="4267639"/>
                  <a:pt x="476161" y="4154030"/>
                  <a:pt x="399039" y="4031299"/>
                </a:cubicBezTo>
                <a:cubicBezTo>
                  <a:pt x="371673" y="3988177"/>
                  <a:pt x="336015" y="3958324"/>
                  <a:pt x="291235" y="3932617"/>
                </a:cubicBezTo>
                <a:cubicBezTo>
                  <a:pt x="143626" y="3848861"/>
                  <a:pt x="66505" y="3712862"/>
                  <a:pt x="31676" y="3553644"/>
                </a:cubicBezTo>
                <a:cubicBezTo>
                  <a:pt x="-665" y="3406035"/>
                  <a:pt x="-8958" y="3255939"/>
                  <a:pt x="10115" y="3105013"/>
                </a:cubicBezTo>
                <a:cubicBezTo>
                  <a:pt x="17578" y="3046964"/>
                  <a:pt x="13432" y="2986428"/>
                  <a:pt x="10115" y="2926721"/>
                </a:cubicBezTo>
                <a:cubicBezTo>
                  <a:pt x="4310" y="2828868"/>
                  <a:pt x="25871" y="2744284"/>
                  <a:pt x="103822" y="2677943"/>
                </a:cubicBezTo>
                <a:cubicBezTo>
                  <a:pt x="159382" y="2630675"/>
                  <a:pt x="161870" y="2613260"/>
                  <a:pt x="111285" y="2559358"/>
                </a:cubicBezTo>
                <a:cubicBezTo>
                  <a:pt x="71480" y="2517066"/>
                  <a:pt x="64017" y="2471456"/>
                  <a:pt x="60700" y="2416725"/>
                </a:cubicBezTo>
                <a:cubicBezTo>
                  <a:pt x="54066" y="2279067"/>
                  <a:pt x="90553" y="2151361"/>
                  <a:pt x="136163" y="2025313"/>
                </a:cubicBezTo>
                <a:cubicBezTo>
                  <a:pt x="144456" y="2002094"/>
                  <a:pt x="149431" y="1798095"/>
                  <a:pt x="140309" y="1774876"/>
                </a:cubicBezTo>
                <a:cubicBezTo>
                  <a:pt x="73968" y="1603219"/>
                  <a:pt x="113773" y="1444000"/>
                  <a:pt x="198358" y="1290587"/>
                </a:cubicBezTo>
                <a:cubicBezTo>
                  <a:pt x="252260" y="1191904"/>
                  <a:pt x="323576" y="1105661"/>
                  <a:pt x="399868" y="1022735"/>
                </a:cubicBezTo>
                <a:cubicBezTo>
                  <a:pt x="441331" y="977955"/>
                  <a:pt x="471185" y="929857"/>
                  <a:pt x="486112" y="866833"/>
                </a:cubicBezTo>
                <a:cubicBezTo>
                  <a:pt x="503526" y="798834"/>
                  <a:pt x="491087" y="747420"/>
                  <a:pt x="452112" y="693518"/>
                </a:cubicBezTo>
                <a:cubicBezTo>
                  <a:pt x="413966" y="640445"/>
                  <a:pt x="404015" y="579079"/>
                  <a:pt x="422258" y="516055"/>
                </a:cubicBezTo>
                <a:cubicBezTo>
                  <a:pt x="442990" y="443080"/>
                  <a:pt x="461234" y="369276"/>
                  <a:pt x="480307" y="296301"/>
                </a:cubicBezTo>
                <a:cubicBezTo>
                  <a:pt x="506843" y="195960"/>
                  <a:pt x="587282" y="133765"/>
                  <a:pt x="669379" y="79034"/>
                </a:cubicBezTo>
                <a:cubicBezTo>
                  <a:pt x="836890" y="-34575"/>
                  <a:pt x="1008547" y="-14673"/>
                  <a:pt x="1180204" y="69083"/>
                </a:cubicBezTo>
                <a:cubicBezTo>
                  <a:pt x="1213375" y="85668"/>
                  <a:pt x="1237423" y="112205"/>
                  <a:pt x="1245716" y="150351"/>
                </a:cubicBezTo>
                <a:cubicBezTo>
                  <a:pt x="1251521" y="176887"/>
                  <a:pt x="1268106" y="197619"/>
                  <a:pt x="1283033" y="219180"/>
                </a:cubicBezTo>
                <a:cubicBezTo>
                  <a:pt x="1298789" y="243228"/>
                  <a:pt x="1318691" y="266447"/>
                  <a:pt x="1327813" y="293813"/>
                </a:cubicBezTo>
                <a:cubicBezTo>
                  <a:pt x="1352691" y="366788"/>
                  <a:pt x="1409081" y="410739"/>
                  <a:pt x="1467958" y="451373"/>
                </a:cubicBezTo>
                <a:cubicBezTo>
                  <a:pt x="1494495" y="469617"/>
                  <a:pt x="1496983" y="482056"/>
                  <a:pt x="1476251" y="506104"/>
                </a:cubicBezTo>
                <a:cubicBezTo>
                  <a:pt x="1436446" y="551714"/>
                  <a:pt x="1433959" y="608104"/>
                  <a:pt x="1466300" y="657859"/>
                </a:cubicBezTo>
                <a:cubicBezTo>
                  <a:pt x="1470446" y="664493"/>
                  <a:pt x="1478739" y="672786"/>
                  <a:pt x="1477909" y="679420"/>
                </a:cubicBezTo>
                <a:cubicBezTo>
                  <a:pt x="1465471" y="747420"/>
                  <a:pt x="1492836" y="822053"/>
                  <a:pt x="1449715" y="885077"/>
                </a:cubicBezTo>
                <a:cubicBezTo>
                  <a:pt x="1405764" y="949760"/>
                  <a:pt x="1406593" y="964686"/>
                  <a:pt x="1472934" y="1006150"/>
                </a:cubicBezTo>
                <a:cubicBezTo>
                  <a:pt x="1616396" y="1097368"/>
                  <a:pt x="1766493" y="1176978"/>
                  <a:pt x="1918248" y="1253270"/>
                </a:cubicBezTo>
                <a:cubicBezTo>
                  <a:pt x="1982930" y="1285611"/>
                  <a:pt x="2045125" y="1321269"/>
                  <a:pt x="2094881" y="1374342"/>
                </a:cubicBezTo>
                <a:cubicBezTo>
                  <a:pt x="2160393" y="1444829"/>
                  <a:pt x="2186929" y="1526926"/>
                  <a:pt x="2163710" y="1622292"/>
                </a:cubicBezTo>
                <a:cubicBezTo>
                  <a:pt x="2157905" y="1647169"/>
                  <a:pt x="2150441" y="1672877"/>
                  <a:pt x="2130539" y="1687803"/>
                </a:cubicBezTo>
                <a:cubicBezTo>
                  <a:pt x="2095710" y="1714340"/>
                  <a:pt x="2113125" y="1728437"/>
                  <a:pt x="2136344" y="1748339"/>
                </a:cubicBezTo>
                <a:cubicBezTo>
                  <a:pt x="2271514" y="1865265"/>
                  <a:pt x="2404196" y="2166288"/>
                  <a:pt x="2514488" y="2307262"/>
                </a:cubicBezTo>
                <a:cubicBezTo>
                  <a:pt x="2686974" y="2527017"/>
                  <a:pt x="2787315" y="2774966"/>
                  <a:pt x="2812193" y="3054428"/>
                </a:cubicBezTo>
                <a:cubicBezTo>
                  <a:pt x="2829607" y="3247646"/>
                  <a:pt x="2812193" y="3435059"/>
                  <a:pt x="2738389" y="3615009"/>
                </a:cubicBezTo>
                <a:cubicBezTo>
                  <a:pt x="2688633" y="3736911"/>
                  <a:pt x="2611511" y="3838081"/>
                  <a:pt x="2500390" y="3910227"/>
                </a:cubicBezTo>
                <a:cubicBezTo>
                  <a:pt x="2474683" y="3926812"/>
                  <a:pt x="2458098" y="3947543"/>
                  <a:pt x="2451464" y="3978226"/>
                </a:cubicBezTo>
                <a:cubicBezTo>
                  <a:pt x="2443171" y="4016372"/>
                  <a:pt x="2428244" y="4052030"/>
                  <a:pt x="2405854" y="4084372"/>
                </a:cubicBezTo>
                <a:cubicBezTo>
                  <a:pt x="2356098" y="4154859"/>
                  <a:pt x="2337855" y="4241103"/>
                  <a:pt x="2290587" y="4313248"/>
                </a:cubicBezTo>
                <a:cubicBezTo>
                  <a:pt x="2206002" y="4441784"/>
                  <a:pt x="2109807" y="4561198"/>
                  <a:pt x="2012784" y="4679782"/>
                </a:cubicBezTo>
                <a:cubicBezTo>
                  <a:pt x="1968833" y="4733684"/>
                  <a:pt x="1942296" y="4787586"/>
                  <a:pt x="1947272" y="4859732"/>
                </a:cubicBezTo>
                <a:cubicBezTo>
                  <a:pt x="1951418" y="4916951"/>
                  <a:pt x="1945614" y="4975829"/>
                  <a:pt x="1939809" y="5033048"/>
                </a:cubicBezTo>
                <a:cubicBezTo>
                  <a:pt x="1929857" y="5139194"/>
                  <a:pt x="1865175" y="5215486"/>
                  <a:pt x="1784737" y="5272705"/>
                </a:cubicBezTo>
                <a:cubicBezTo>
                  <a:pt x="1730005" y="5311680"/>
                  <a:pt x="1704298" y="5354802"/>
                  <a:pt x="1697664" y="5420313"/>
                </a:cubicBezTo>
                <a:cubicBezTo>
                  <a:pt x="1691030" y="5484996"/>
                  <a:pt x="1660347" y="5543874"/>
                  <a:pt x="1636299" y="5604410"/>
                </a:cubicBezTo>
                <a:cubicBezTo>
                  <a:pt x="1559177" y="5791823"/>
                  <a:pt x="1522690" y="5987529"/>
                  <a:pt x="1517714" y="6189040"/>
                </a:cubicBezTo>
                <a:cubicBezTo>
                  <a:pt x="1516056" y="6263673"/>
                  <a:pt x="1537616" y="6325868"/>
                  <a:pt x="1598153" y="6374795"/>
                </a:cubicBezTo>
                <a:cubicBezTo>
                  <a:pt x="1657859" y="6423721"/>
                  <a:pt x="1715908" y="6475135"/>
                  <a:pt x="1771468" y="6529037"/>
                </a:cubicBezTo>
                <a:cubicBezTo>
                  <a:pt x="1822883" y="6577964"/>
                  <a:pt x="1888394" y="6580452"/>
                  <a:pt x="1951418" y="6592890"/>
                </a:cubicBezTo>
                <a:cubicBezTo>
                  <a:pt x="1977125" y="6597866"/>
                  <a:pt x="2002833" y="6602842"/>
                  <a:pt x="2025223" y="6617768"/>
                </a:cubicBezTo>
                <a:cubicBezTo>
                  <a:pt x="2062539" y="6641817"/>
                  <a:pt x="2064198" y="6681622"/>
                  <a:pt x="2026881" y="6704841"/>
                </a:cubicBezTo>
                <a:cubicBezTo>
                  <a:pt x="1979613" y="6734694"/>
                  <a:pt x="1929028" y="6755426"/>
                  <a:pt x="1871809" y="6755426"/>
                </a:cubicBezTo>
                <a:cubicBezTo>
                  <a:pt x="1741615" y="6757084"/>
                  <a:pt x="1610591" y="6757084"/>
                  <a:pt x="1479568" y="6757084"/>
                </a:cubicBezTo>
                <a:close/>
              </a:path>
            </a:pathLst>
          </a:custGeom>
          <a:solidFill>
            <a:schemeClr val="accent2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FD93981-98B4-4DDB-9CE1-6F5EE991898B}"/>
              </a:ext>
            </a:extLst>
          </p:cNvPr>
          <p:cNvSpPr/>
          <p:nvPr/>
        </p:nvSpPr>
        <p:spPr>
          <a:xfrm>
            <a:off x="6583061" y="1668396"/>
            <a:ext cx="874580" cy="2699935"/>
          </a:xfrm>
          <a:custGeom>
            <a:avLst/>
            <a:gdLst>
              <a:gd name="connsiteX0" fmla="*/ 1316889 w 2189252"/>
              <a:gd name="connsiteY0" fmla="*/ 6755723 h 6758488"/>
              <a:gd name="connsiteX1" fmla="*/ 943721 w 2189252"/>
              <a:gd name="connsiteY1" fmla="*/ 6755723 h 6758488"/>
              <a:gd name="connsiteX2" fmla="*/ 814356 w 2189252"/>
              <a:gd name="connsiteY2" fmla="*/ 6598992 h 6758488"/>
              <a:gd name="connsiteX3" fmla="*/ 757137 w 2189252"/>
              <a:gd name="connsiteY3" fmla="*/ 5953826 h 6758488"/>
              <a:gd name="connsiteX4" fmla="*/ 621968 w 2189252"/>
              <a:gd name="connsiteY4" fmla="*/ 5633731 h 6758488"/>
              <a:gd name="connsiteX5" fmla="*/ 596260 w 2189252"/>
              <a:gd name="connsiteY5" fmla="*/ 5183441 h 6758488"/>
              <a:gd name="connsiteX6" fmla="*/ 662601 w 2189252"/>
              <a:gd name="connsiteY6" fmla="*/ 4948760 h 6758488"/>
              <a:gd name="connsiteX7" fmla="*/ 635236 w 2189252"/>
              <a:gd name="connsiteY7" fmla="*/ 4763005 h 6758488"/>
              <a:gd name="connsiteX8" fmla="*/ 618650 w 2189252"/>
              <a:gd name="connsiteY8" fmla="*/ 4725688 h 6758488"/>
              <a:gd name="connsiteX9" fmla="*/ 500066 w 2189252"/>
              <a:gd name="connsiteY9" fmla="*/ 4442080 h 6758488"/>
              <a:gd name="connsiteX10" fmla="*/ 287774 w 2189252"/>
              <a:gd name="connsiteY10" fmla="*/ 4087156 h 6758488"/>
              <a:gd name="connsiteX11" fmla="*/ 213141 w 2189252"/>
              <a:gd name="connsiteY11" fmla="*/ 3995937 h 6758488"/>
              <a:gd name="connsiteX12" fmla="*/ 38167 w 2189252"/>
              <a:gd name="connsiteY12" fmla="*/ 3688281 h 6758488"/>
              <a:gd name="connsiteX13" fmla="*/ 8313 w 2189252"/>
              <a:gd name="connsiteY13" fmla="*/ 3149260 h 6758488"/>
              <a:gd name="connsiteX14" fmla="*/ 8313 w 2189252"/>
              <a:gd name="connsiteY14" fmla="*/ 3029846 h 6758488"/>
              <a:gd name="connsiteX15" fmla="*/ 87093 w 2189252"/>
              <a:gd name="connsiteY15" fmla="*/ 2727166 h 6758488"/>
              <a:gd name="connsiteX16" fmla="*/ 94556 w 2189252"/>
              <a:gd name="connsiteY16" fmla="*/ 2646727 h 6758488"/>
              <a:gd name="connsiteX17" fmla="*/ 57240 w 2189252"/>
              <a:gd name="connsiteY17" fmla="*/ 2278535 h 6758488"/>
              <a:gd name="connsiteX18" fmla="*/ 69679 w 2189252"/>
              <a:gd name="connsiteY18" fmla="*/ 2217998 h 6758488"/>
              <a:gd name="connsiteX19" fmla="*/ 83776 w 2189252"/>
              <a:gd name="connsiteY19" fmla="*/ 1731221 h 6758488"/>
              <a:gd name="connsiteX20" fmla="*/ 200702 w 2189252"/>
              <a:gd name="connsiteY20" fmla="*/ 1236152 h 6758488"/>
              <a:gd name="connsiteX21" fmla="*/ 311823 w 2189252"/>
              <a:gd name="connsiteY21" fmla="*/ 1056202 h 6758488"/>
              <a:gd name="connsiteX22" fmla="*/ 346652 w 2189252"/>
              <a:gd name="connsiteY22" fmla="*/ 891179 h 6758488"/>
              <a:gd name="connsiteX23" fmla="*/ 273677 w 2189252"/>
              <a:gd name="connsiteY23" fmla="*/ 674741 h 6758488"/>
              <a:gd name="connsiteX24" fmla="*/ 256263 w 2189252"/>
              <a:gd name="connsiteY24" fmla="*/ 507230 h 6758488"/>
              <a:gd name="connsiteX25" fmla="*/ 308506 w 2189252"/>
              <a:gd name="connsiteY25" fmla="*/ 307378 h 6758488"/>
              <a:gd name="connsiteX26" fmla="*/ 345823 w 2189252"/>
              <a:gd name="connsiteY26" fmla="*/ 225281 h 6758488"/>
              <a:gd name="connsiteX27" fmla="*/ 734747 w 2189252"/>
              <a:gd name="connsiteY27" fmla="*/ 551 h 6758488"/>
              <a:gd name="connsiteX28" fmla="*/ 1023330 w 2189252"/>
              <a:gd name="connsiteY28" fmla="*/ 76014 h 6758488"/>
              <a:gd name="connsiteX29" fmla="*/ 1078062 w 2189252"/>
              <a:gd name="connsiteY29" fmla="*/ 145672 h 6758488"/>
              <a:gd name="connsiteX30" fmla="*/ 1250548 w 2189252"/>
              <a:gd name="connsiteY30" fmla="*/ 414353 h 6758488"/>
              <a:gd name="connsiteX31" fmla="*/ 1275426 w 2189252"/>
              <a:gd name="connsiteY31" fmla="*/ 435913 h 6758488"/>
              <a:gd name="connsiteX32" fmla="*/ 1291182 w 2189252"/>
              <a:gd name="connsiteY32" fmla="*/ 525474 h 6758488"/>
              <a:gd name="connsiteX33" fmla="*/ 1295328 w 2189252"/>
              <a:gd name="connsiteY33" fmla="*/ 654839 h 6758488"/>
              <a:gd name="connsiteX34" fmla="*/ 1307767 w 2189252"/>
              <a:gd name="connsiteY34" fmla="*/ 736936 h 6758488"/>
              <a:gd name="connsiteX35" fmla="*/ 1303621 w 2189252"/>
              <a:gd name="connsiteY35" fmla="*/ 748545 h 6758488"/>
              <a:gd name="connsiteX36" fmla="*/ 1243914 w 2189252"/>
              <a:gd name="connsiteY36" fmla="*/ 963324 h 6758488"/>
              <a:gd name="connsiteX37" fmla="*/ 1260500 w 2189252"/>
              <a:gd name="connsiteY37" fmla="*/ 998983 h 6758488"/>
              <a:gd name="connsiteX38" fmla="*/ 1535814 w 2189252"/>
              <a:gd name="connsiteY38" fmla="*/ 1224542 h 6758488"/>
              <a:gd name="connsiteX39" fmla="*/ 1658546 w 2189252"/>
              <a:gd name="connsiteY39" fmla="*/ 1329029 h 6758488"/>
              <a:gd name="connsiteX40" fmla="*/ 1736496 w 2189252"/>
              <a:gd name="connsiteY40" fmla="*/ 1649124 h 6758488"/>
              <a:gd name="connsiteX41" fmla="*/ 1730691 w 2189252"/>
              <a:gd name="connsiteY41" fmla="*/ 1664880 h 6758488"/>
              <a:gd name="connsiteX42" fmla="*/ 1746447 w 2189252"/>
              <a:gd name="connsiteY42" fmla="*/ 1780148 h 6758488"/>
              <a:gd name="connsiteX43" fmla="*/ 2115469 w 2189252"/>
              <a:gd name="connsiteY43" fmla="*/ 2628483 h 6758488"/>
              <a:gd name="connsiteX44" fmla="*/ 2144493 w 2189252"/>
              <a:gd name="connsiteY44" fmla="*/ 3590428 h 6758488"/>
              <a:gd name="connsiteX45" fmla="*/ 1970348 w 2189252"/>
              <a:gd name="connsiteY45" fmla="*/ 3914669 h 6758488"/>
              <a:gd name="connsiteX46" fmla="*/ 1944641 w 2189252"/>
              <a:gd name="connsiteY46" fmla="*/ 3961108 h 6758488"/>
              <a:gd name="connsiteX47" fmla="*/ 1676789 w 2189252"/>
              <a:gd name="connsiteY47" fmla="*/ 4608762 h 6758488"/>
              <a:gd name="connsiteX48" fmla="*/ 1590546 w 2189252"/>
              <a:gd name="connsiteY48" fmla="*/ 4946272 h 6758488"/>
              <a:gd name="connsiteX49" fmla="*/ 1486888 w 2189252"/>
              <a:gd name="connsiteY49" fmla="*/ 5268855 h 6758488"/>
              <a:gd name="connsiteX50" fmla="*/ 1421376 w 2189252"/>
              <a:gd name="connsiteY50" fmla="*/ 5423098 h 6758488"/>
              <a:gd name="connsiteX51" fmla="*/ 1348401 w 2189252"/>
              <a:gd name="connsiteY51" fmla="*/ 5729096 h 6758488"/>
              <a:gd name="connsiteX52" fmla="*/ 1298646 w 2189252"/>
              <a:gd name="connsiteY52" fmla="*/ 6210068 h 6758488"/>
              <a:gd name="connsiteX53" fmla="*/ 1327670 w 2189252"/>
              <a:gd name="connsiteY53" fmla="*/ 6284702 h 6758488"/>
              <a:gd name="connsiteX54" fmla="*/ 1607131 w 2189252"/>
              <a:gd name="connsiteY54" fmla="*/ 6537627 h 6758488"/>
              <a:gd name="connsiteX55" fmla="*/ 1747276 w 2189252"/>
              <a:gd name="connsiteY55" fmla="*/ 6591529 h 6758488"/>
              <a:gd name="connsiteX56" fmla="*/ 1846788 w 2189252"/>
              <a:gd name="connsiteY56" fmla="*/ 6616407 h 6758488"/>
              <a:gd name="connsiteX57" fmla="*/ 1850934 w 2189252"/>
              <a:gd name="connsiteY57" fmla="*/ 6713430 h 6758488"/>
              <a:gd name="connsiteX58" fmla="*/ 1694204 w 2189252"/>
              <a:gd name="connsiteY58" fmla="*/ 6761527 h 6758488"/>
              <a:gd name="connsiteX59" fmla="*/ 1316889 w 2189252"/>
              <a:gd name="connsiteY59" fmla="*/ 6755723 h 67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89252" h="6758488">
                <a:moveTo>
                  <a:pt x="1316889" y="6755723"/>
                </a:moveTo>
                <a:cubicBezTo>
                  <a:pt x="1192500" y="6755723"/>
                  <a:pt x="1068111" y="6755723"/>
                  <a:pt x="943721" y="6755723"/>
                </a:cubicBezTo>
                <a:cubicBezTo>
                  <a:pt x="813527" y="6755723"/>
                  <a:pt x="783674" y="6725040"/>
                  <a:pt x="814356" y="6598992"/>
                </a:cubicBezTo>
                <a:cubicBezTo>
                  <a:pt x="869088" y="6375920"/>
                  <a:pt x="831771" y="6164459"/>
                  <a:pt x="757137" y="5953826"/>
                </a:cubicBezTo>
                <a:cubicBezTo>
                  <a:pt x="718162" y="5844363"/>
                  <a:pt x="679186" y="5735730"/>
                  <a:pt x="621968" y="5633731"/>
                </a:cubicBezTo>
                <a:cubicBezTo>
                  <a:pt x="540700" y="5487780"/>
                  <a:pt x="553968" y="5336025"/>
                  <a:pt x="596260" y="5183441"/>
                </a:cubicBezTo>
                <a:cubicBezTo>
                  <a:pt x="618650" y="5104661"/>
                  <a:pt x="637723" y="5025881"/>
                  <a:pt x="662601" y="4948760"/>
                </a:cubicBezTo>
                <a:cubicBezTo>
                  <a:pt x="684991" y="4880760"/>
                  <a:pt x="665918" y="4821883"/>
                  <a:pt x="635236" y="4763005"/>
                </a:cubicBezTo>
                <a:cubicBezTo>
                  <a:pt x="628602" y="4750566"/>
                  <a:pt x="619479" y="4739785"/>
                  <a:pt x="618650" y="4725688"/>
                </a:cubicBezTo>
                <a:cubicBezTo>
                  <a:pt x="607870" y="4619542"/>
                  <a:pt x="563090" y="4525836"/>
                  <a:pt x="500066" y="4442080"/>
                </a:cubicBezTo>
                <a:cubicBezTo>
                  <a:pt x="417140" y="4330959"/>
                  <a:pt x="345823" y="4213204"/>
                  <a:pt x="287774" y="4087156"/>
                </a:cubicBezTo>
                <a:cubicBezTo>
                  <a:pt x="270360" y="4049839"/>
                  <a:pt x="245482" y="4021644"/>
                  <a:pt x="213141" y="3995937"/>
                </a:cubicBezTo>
                <a:cubicBezTo>
                  <a:pt x="113630" y="3917986"/>
                  <a:pt x="66362" y="3806036"/>
                  <a:pt x="38167" y="3688281"/>
                </a:cubicBezTo>
                <a:cubicBezTo>
                  <a:pt x="-4126" y="3510819"/>
                  <a:pt x="-6613" y="3330039"/>
                  <a:pt x="8313" y="3149260"/>
                </a:cubicBezTo>
                <a:cubicBezTo>
                  <a:pt x="11630" y="3109456"/>
                  <a:pt x="11630" y="3069651"/>
                  <a:pt x="8313" y="3029846"/>
                </a:cubicBezTo>
                <a:cubicBezTo>
                  <a:pt x="-1638" y="2919555"/>
                  <a:pt x="6655" y="2814238"/>
                  <a:pt x="87093" y="2727166"/>
                </a:cubicBezTo>
                <a:cubicBezTo>
                  <a:pt x="109483" y="2703117"/>
                  <a:pt x="111971" y="2671605"/>
                  <a:pt x="94556" y="2646727"/>
                </a:cubicBezTo>
                <a:cubicBezTo>
                  <a:pt x="13289" y="2530631"/>
                  <a:pt x="47289" y="2402924"/>
                  <a:pt x="57240" y="2278535"/>
                </a:cubicBezTo>
                <a:cubicBezTo>
                  <a:pt x="58898" y="2257803"/>
                  <a:pt x="63874" y="2237901"/>
                  <a:pt x="69679" y="2217998"/>
                </a:cubicBezTo>
                <a:cubicBezTo>
                  <a:pt x="98703" y="2117658"/>
                  <a:pt x="101191" y="1836538"/>
                  <a:pt x="83776" y="1731221"/>
                </a:cubicBezTo>
                <a:cubicBezTo>
                  <a:pt x="55581" y="1554589"/>
                  <a:pt x="116117" y="1390395"/>
                  <a:pt x="200702" y="1236152"/>
                </a:cubicBezTo>
                <a:cubicBezTo>
                  <a:pt x="234702" y="1174786"/>
                  <a:pt x="272019" y="1115079"/>
                  <a:pt x="311823" y="1056202"/>
                </a:cubicBezTo>
                <a:cubicBezTo>
                  <a:pt x="345823" y="1004787"/>
                  <a:pt x="354945" y="951715"/>
                  <a:pt x="346652" y="891179"/>
                </a:cubicBezTo>
                <a:cubicBezTo>
                  <a:pt x="335872" y="814057"/>
                  <a:pt x="320116" y="741082"/>
                  <a:pt x="273677" y="674741"/>
                </a:cubicBezTo>
                <a:cubicBezTo>
                  <a:pt x="238019" y="624985"/>
                  <a:pt x="238848" y="565278"/>
                  <a:pt x="256263" y="507230"/>
                </a:cubicBezTo>
                <a:cubicBezTo>
                  <a:pt x="275336" y="440889"/>
                  <a:pt x="299384" y="376207"/>
                  <a:pt x="308506" y="307378"/>
                </a:cubicBezTo>
                <a:cubicBezTo>
                  <a:pt x="312652" y="276695"/>
                  <a:pt x="327579" y="249329"/>
                  <a:pt x="345823" y="225281"/>
                </a:cubicBezTo>
                <a:cubicBezTo>
                  <a:pt x="444505" y="96745"/>
                  <a:pt x="568895" y="8843"/>
                  <a:pt x="734747" y="551"/>
                </a:cubicBezTo>
                <a:cubicBezTo>
                  <a:pt x="836746" y="-4425"/>
                  <a:pt x="934599" y="24599"/>
                  <a:pt x="1023330" y="76014"/>
                </a:cubicBezTo>
                <a:cubicBezTo>
                  <a:pt x="1050696" y="91770"/>
                  <a:pt x="1063135" y="119135"/>
                  <a:pt x="1078062" y="145672"/>
                </a:cubicBezTo>
                <a:cubicBezTo>
                  <a:pt x="1129476" y="238549"/>
                  <a:pt x="1164305" y="343036"/>
                  <a:pt x="1250548" y="414353"/>
                </a:cubicBezTo>
                <a:cubicBezTo>
                  <a:pt x="1258841" y="420987"/>
                  <a:pt x="1267134" y="429279"/>
                  <a:pt x="1275426" y="435913"/>
                </a:cubicBezTo>
                <a:cubicBezTo>
                  <a:pt x="1321036" y="472401"/>
                  <a:pt x="1318548" y="471572"/>
                  <a:pt x="1291182" y="525474"/>
                </a:cubicBezTo>
                <a:cubicBezTo>
                  <a:pt x="1269621" y="567766"/>
                  <a:pt x="1265475" y="613376"/>
                  <a:pt x="1295328" y="654839"/>
                </a:cubicBezTo>
                <a:cubicBezTo>
                  <a:pt x="1314402" y="680546"/>
                  <a:pt x="1319377" y="707082"/>
                  <a:pt x="1307767" y="736936"/>
                </a:cubicBezTo>
                <a:cubicBezTo>
                  <a:pt x="1306109" y="741082"/>
                  <a:pt x="1302792" y="745228"/>
                  <a:pt x="1303621" y="748545"/>
                </a:cubicBezTo>
                <a:cubicBezTo>
                  <a:pt x="1320206" y="830642"/>
                  <a:pt x="1272109" y="894496"/>
                  <a:pt x="1243914" y="963324"/>
                </a:cubicBezTo>
                <a:cubicBezTo>
                  <a:pt x="1234792" y="984885"/>
                  <a:pt x="1251378" y="990690"/>
                  <a:pt x="1260500" y="998983"/>
                </a:cubicBezTo>
                <a:cubicBezTo>
                  <a:pt x="1346743" y="1081080"/>
                  <a:pt x="1439620" y="1155713"/>
                  <a:pt x="1535814" y="1224542"/>
                </a:cubicBezTo>
                <a:cubicBezTo>
                  <a:pt x="1579766" y="1256054"/>
                  <a:pt x="1622058" y="1289225"/>
                  <a:pt x="1658546" y="1329029"/>
                </a:cubicBezTo>
                <a:cubicBezTo>
                  <a:pt x="1743130" y="1421077"/>
                  <a:pt x="1763862" y="1529711"/>
                  <a:pt x="1736496" y="1649124"/>
                </a:cubicBezTo>
                <a:cubicBezTo>
                  <a:pt x="1735667" y="1654100"/>
                  <a:pt x="1734008" y="1660734"/>
                  <a:pt x="1730691" y="1664880"/>
                </a:cubicBezTo>
                <a:cubicBezTo>
                  <a:pt x="1690058" y="1709661"/>
                  <a:pt x="1715764" y="1742002"/>
                  <a:pt x="1746447" y="1780148"/>
                </a:cubicBezTo>
                <a:cubicBezTo>
                  <a:pt x="1909812" y="1980000"/>
                  <a:pt x="2045811" y="2377217"/>
                  <a:pt x="2115469" y="2628483"/>
                </a:cubicBezTo>
                <a:cubicBezTo>
                  <a:pt x="2204200" y="2946091"/>
                  <a:pt x="2224932" y="3267015"/>
                  <a:pt x="2144493" y="3590428"/>
                </a:cubicBezTo>
                <a:cubicBezTo>
                  <a:pt x="2113810" y="3712329"/>
                  <a:pt x="2064055" y="3825938"/>
                  <a:pt x="1970348" y="3914669"/>
                </a:cubicBezTo>
                <a:cubicBezTo>
                  <a:pt x="1957080" y="3927108"/>
                  <a:pt x="1948788" y="3942864"/>
                  <a:pt x="1944641" y="3961108"/>
                </a:cubicBezTo>
                <a:cubicBezTo>
                  <a:pt x="1885763" y="4189984"/>
                  <a:pt x="1801178" y="4408080"/>
                  <a:pt x="1676789" y="4608762"/>
                </a:cubicBezTo>
                <a:cubicBezTo>
                  <a:pt x="1611278" y="4714078"/>
                  <a:pt x="1580595" y="4823541"/>
                  <a:pt x="1590546" y="4946272"/>
                </a:cubicBezTo>
                <a:cubicBezTo>
                  <a:pt x="1600497" y="5067344"/>
                  <a:pt x="1569814" y="5178465"/>
                  <a:pt x="1486888" y="5268855"/>
                </a:cubicBezTo>
                <a:cubicBezTo>
                  <a:pt x="1445425" y="5314465"/>
                  <a:pt x="1427181" y="5361732"/>
                  <a:pt x="1421376" y="5423098"/>
                </a:cubicBezTo>
                <a:cubicBezTo>
                  <a:pt x="1411425" y="5527585"/>
                  <a:pt x="1368304" y="5626267"/>
                  <a:pt x="1348401" y="5729096"/>
                </a:cubicBezTo>
                <a:cubicBezTo>
                  <a:pt x="1317719" y="5887485"/>
                  <a:pt x="1294499" y="6047532"/>
                  <a:pt x="1298646" y="6210068"/>
                </a:cubicBezTo>
                <a:cubicBezTo>
                  <a:pt x="1299475" y="6239092"/>
                  <a:pt x="1304451" y="6263970"/>
                  <a:pt x="1327670" y="6284702"/>
                </a:cubicBezTo>
                <a:cubicBezTo>
                  <a:pt x="1422206" y="6367628"/>
                  <a:pt x="1511766" y="6455529"/>
                  <a:pt x="1607131" y="6537627"/>
                </a:cubicBezTo>
                <a:cubicBezTo>
                  <a:pt x="1649423" y="6573285"/>
                  <a:pt x="1696692" y="6583236"/>
                  <a:pt x="1747276" y="6591529"/>
                </a:cubicBezTo>
                <a:cubicBezTo>
                  <a:pt x="1781276" y="6597333"/>
                  <a:pt x="1816106" y="6599821"/>
                  <a:pt x="1846788" y="6616407"/>
                </a:cubicBezTo>
                <a:cubicBezTo>
                  <a:pt x="1893227" y="6641284"/>
                  <a:pt x="1895715" y="6685235"/>
                  <a:pt x="1850934" y="6713430"/>
                </a:cubicBezTo>
                <a:cubicBezTo>
                  <a:pt x="1803667" y="6742454"/>
                  <a:pt x="1751423" y="6761527"/>
                  <a:pt x="1694204" y="6761527"/>
                </a:cubicBezTo>
                <a:cubicBezTo>
                  <a:pt x="1571473" y="6755723"/>
                  <a:pt x="1444596" y="6755723"/>
                  <a:pt x="1316889" y="6755723"/>
                </a:cubicBezTo>
                <a:close/>
              </a:path>
            </a:pathLst>
          </a:custGeom>
          <a:solidFill>
            <a:schemeClr val="accent1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DB8D55-AFA2-499D-A5DA-4628B5004592}"/>
              </a:ext>
            </a:extLst>
          </p:cNvPr>
          <p:cNvSpPr/>
          <p:nvPr/>
        </p:nvSpPr>
        <p:spPr>
          <a:xfrm>
            <a:off x="8548027" y="1671709"/>
            <a:ext cx="814950" cy="2696622"/>
          </a:xfrm>
          <a:custGeom>
            <a:avLst/>
            <a:gdLst>
              <a:gd name="connsiteX0" fmla="*/ 1316415 w 2039985"/>
              <a:gd name="connsiteY0" fmla="*/ 6757036 h 6750195"/>
              <a:gd name="connsiteX1" fmla="*/ 939101 w 2039985"/>
              <a:gd name="connsiteY1" fmla="*/ 6757036 h 6750195"/>
              <a:gd name="connsiteX2" fmla="*/ 889346 w 2039985"/>
              <a:gd name="connsiteY2" fmla="*/ 6756207 h 6750195"/>
              <a:gd name="connsiteX3" fmla="*/ 810566 w 2039985"/>
              <a:gd name="connsiteY3" fmla="*/ 6664159 h 6750195"/>
              <a:gd name="connsiteX4" fmla="*/ 824663 w 2039985"/>
              <a:gd name="connsiteY4" fmla="*/ 6557184 h 6750195"/>
              <a:gd name="connsiteX5" fmla="*/ 780712 w 2039985"/>
              <a:gd name="connsiteY5" fmla="*/ 6019822 h 6750195"/>
              <a:gd name="connsiteX6" fmla="*/ 623982 w 2039985"/>
              <a:gd name="connsiteY6" fmla="*/ 5633386 h 6750195"/>
              <a:gd name="connsiteX7" fmla="*/ 582519 w 2039985"/>
              <a:gd name="connsiteY7" fmla="*/ 5263534 h 6750195"/>
              <a:gd name="connsiteX8" fmla="*/ 666274 w 2039985"/>
              <a:gd name="connsiteY8" fmla="*/ 4955878 h 6750195"/>
              <a:gd name="connsiteX9" fmla="*/ 639737 w 2039985"/>
              <a:gd name="connsiteY9" fmla="*/ 4765977 h 6750195"/>
              <a:gd name="connsiteX10" fmla="*/ 623152 w 2039985"/>
              <a:gd name="connsiteY10" fmla="*/ 4728660 h 6750195"/>
              <a:gd name="connsiteX11" fmla="*/ 553494 w 2039985"/>
              <a:gd name="connsiteY11" fmla="*/ 4431784 h 6750195"/>
              <a:gd name="connsiteX12" fmla="*/ 481349 w 2039985"/>
              <a:gd name="connsiteY12" fmla="*/ 4330614 h 6750195"/>
              <a:gd name="connsiteX13" fmla="*/ 468081 w 2039985"/>
              <a:gd name="connsiteY13" fmla="*/ 4288322 h 6750195"/>
              <a:gd name="connsiteX14" fmla="*/ 426617 w 2039985"/>
              <a:gd name="connsiteY14" fmla="*/ 4165591 h 6750195"/>
              <a:gd name="connsiteX15" fmla="*/ 283155 w 2039985"/>
              <a:gd name="connsiteY15" fmla="*/ 3869544 h 6750195"/>
              <a:gd name="connsiteX16" fmla="*/ 311350 w 2039985"/>
              <a:gd name="connsiteY16" fmla="*/ 3517937 h 6750195"/>
              <a:gd name="connsiteX17" fmla="*/ 341203 w 2039985"/>
              <a:gd name="connsiteY17" fmla="*/ 3401840 h 6750195"/>
              <a:gd name="connsiteX18" fmla="*/ 311350 w 2039985"/>
              <a:gd name="connsiteY18" fmla="*/ 3288231 h 6750195"/>
              <a:gd name="connsiteX19" fmla="*/ 197741 w 2039985"/>
              <a:gd name="connsiteY19" fmla="*/ 3156379 h 6750195"/>
              <a:gd name="connsiteX20" fmla="*/ 26083 w 2039985"/>
              <a:gd name="connsiteY20" fmla="*/ 2724333 h 6750195"/>
              <a:gd name="connsiteX21" fmla="*/ 1205 w 2039985"/>
              <a:gd name="connsiteY21" fmla="*/ 2381847 h 6750195"/>
              <a:gd name="connsiteX22" fmla="*/ 141351 w 2039985"/>
              <a:gd name="connsiteY22" fmla="*/ 1356050 h 6750195"/>
              <a:gd name="connsiteX23" fmla="*/ 321301 w 2039985"/>
              <a:gd name="connsiteY23" fmla="*/ 1050052 h 6750195"/>
              <a:gd name="connsiteX24" fmla="*/ 376862 w 2039985"/>
              <a:gd name="connsiteY24" fmla="*/ 970443 h 6750195"/>
              <a:gd name="connsiteX25" fmla="*/ 384325 w 2039985"/>
              <a:gd name="connsiteY25" fmla="*/ 903272 h 6750195"/>
              <a:gd name="connsiteX26" fmla="*/ 307203 w 2039985"/>
              <a:gd name="connsiteY26" fmla="*/ 671079 h 6750195"/>
              <a:gd name="connsiteX27" fmla="*/ 293935 w 2039985"/>
              <a:gd name="connsiteY27" fmla="*/ 499422 h 6750195"/>
              <a:gd name="connsiteX28" fmla="*/ 343691 w 2039985"/>
              <a:gd name="connsiteY28" fmla="*/ 307033 h 6750195"/>
              <a:gd name="connsiteX29" fmla="*/ 468081 w 2039985"/>
              <a:gd name="connsiteY29" fmla="*/ 130400 h 6750195"/>
              <a:gd name="connsiteX30" fmla="*/ 1030320 w 2039985"/>
              <a:gd name="connsiteY30" fmla="*/ 59083 h 6750195"/>
              <a:gd name="connsiteX31" fmla="*/ 1116563 w 2039985"/>
              <a:gd name="connsiteY31" fmla="*/ 158595 h 6750195"/>
              <a:gd name="connsiteX32" fmla="*/ 1145588 w 2039985"/>
              <a:gd name="connsiteY32" fmla="*/ 212497 h 6750195"/>
              <a:gd name="connsiteX33" fmla="*/ 1192026 w 2039985"/>
              <a:gd name="connsiteY33" fmla="*/ 290448 h 6750195"/>
              <a:gd name="connsiteX34" fmla="*/ 1337977 w 2039985"/>
              <a:gd name="connsiteY34" fmla="*/ 453812 h 6750195"/>
              <a:gd name="connsiteX35" fmla="*/ 1343781 w 2039985"/>
              <a:gd name="connsiteY35" fmla="*/ 502739 h 6750195"/>
              <a:gd name="connsiteX36" fmla="*/ 1334660 w 2039985"/>
              <a:gd name="connsiteY36" fmla="*/ 661128 h 6750195"/>
              <a:gd name="connsiteX37" fmla="*/ 1343781 w 2039985"/>
              <a:gd name="connsiteY37" fmla="*/ 728298 h 6750195"/>
              <a:gd name="connsiteX38" fmla="*/ 1337977 w 2039985"/>
              <a:gd name="connsiteY38" fmla="*/ 817029 h 6750195"/>
              <a:gd name="connsiteX39" fmla="*/ 1318075 w 2039985"/>
              <a:gd name="connsiteY39" fmla="*/ 881712 h 6750195"/>
              <a:gd name="connsiteX40" fmla="*/ 1308953 w 2039985"/>
              <a:gd name="connsiteY40" fmla="*/ 1046735 h 6750195"/>
              <a:gd name="connsiteX41" fmla="*/ 1662218 w 2039985"/>
              <a:gd name="connsiteY41" fmla="*/ 1608146 h 6750195"/>
              <a:gd name="connsiteX42" fmla="*/ 1988948 w 2039985"/>
              <a:gd name="connsiteY42" fmla="*/ 2687845 h 6750195"/>
              <a:gd name="connsiteX43" fmla="*/ 2037874 w 2039985"/>
              <a:gd name="connsiteY43" fmla="*/ 3317255 h 6750195"/>
              <a:gd name="connsiteX44" fmla="*/ 1959924 w 2039985"/>
              <a:gd name="connsiteY44" fmla="*/ 4008031 h 6750195"/>
              <a:gd name="connsiteX45" fmla="*/ 1925094 w 2039985"/>
              <a:gd name="connsiteY45" fmla="*/ 4085152 h 6750195"/>
              <a:gd name="connsiteX46" fmla="*/ 1823925 w 2039985"/>
              <a:gd name="connsiteY46" fmla="*/ 4253493 h 6750195"/>
              <a:gd name="connsiteX47" fmla="*/ 1687925 w 2039985"/>
              <a:gd name="connsiteY47" fmla="*/ 4598466 h 6750195"/>
              <a:gd name="connsiteX48" fmla="*/ 1595877 w 2039985"/>
              <a:gd name="connsiteY48" fmla="*/ 4943439 h 6750195"/>
              <a:gd name="connsiteX49" fmla="*/ 1458220 w 2039985"/>
              <a:gd name="connsiteY49" fmla="*/ 5305827 h 6750195"/>
              <a:gd name="connsiteX50" fmla="*/ 1433342 w 2039985"/>
              <a:gd name="connsiteY50" fmla="*/ 5365533 h 6750195"/>
              <a:gd name="connsiteX51" fmla="*/ 1367001 w 2039985"/>
              <a:gd name="connsiteY51" fmla="*/ 5668214 h 6750195"/>
              <a:gd name="connsiteX52" fmla="*/ 1303147 w 2039985"/>
              <a:gd name="connsiteY52" fmla="*/ 6205577 h 6750195"/>
              <a:gd name="connsiteX53" fmla="*/ 1341293 w 2039985"/>
              <a:gd name="connsiteY53" fmla="*/ 6254503 h 6750195"/>
              <a:gd name="connsiteX54" fmla="*/ 1363684 w 2039985"/>
              <a:gd name="connsiteY54" fmla="*/ 6280210 h 6750195"/>
              <a:gd name="connsiteX55" fmla="*/ 1417586 w 2039985"/>
              <a:gd name="connsiteY55" fmla="*/ 6362307 h 6750195"/>
              <a:gd name="connsiteX56" fmla="*/ 1593389 w 2039985"/>
              <a:gd name="connsiteY56" fmla="*/ 6519867 h 6750195"/>
              <a:gd name="connsiteX57" fmla="*/ 1773340 w 2039985"/>
              <a:gd name="connsiteY57" fmla="*/ 6592842 h 6750195"/>
              <a:gd name="connsiteX58" fmla="*/ 1860412 w 2039985"/>
              <a:gd name="connsiteY58" fmla="*/ 6618549 h 6750195"/>
              <a:gd name="connsiteX59" fmla="*/ 1864559 w 2039985"/>
              <a:gd name="connsiteY59" fmla="*/ 6705622 h 6750195"/>
              <a:gd name="connsiteX60" fmla="*/ 1717779 w 2039985"/>
              <a:gd name="connsiteY60" fmla="*/ 6755378 h 6750195"/>
              <a:gd name="connsiteX61" fmla="*/ 1316415 w 2039985"/>
              <a:gd name="connsiteY61" fmla="*/ 6757036 h 675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9985" h="6750195">
                <a:moveTo>
                  <a:pt x="1316415" y="6757036"/>
                </a:moveTo>
                <a:cubicBezTo>
                  <a:pt x="1190368" y="6757036"/>
                  <a:pt x="1065150" y="6757036"/>
                  <a:pt x="939101" y="6757036"/>
                </a:cubicBezTo>
                <a:cubicBezTo>
                  <a:pt x="922516" y="6757036"/>
                  <a:pt x="905931" y="6757865"/>
                  <a:pt x="889346" y="6756207"/>
                </a:cubicBezTo>
                <a:cubicBezTo>
                  <a:pt x="827151" y="6750402"/>
                  <a:pt x="806420" y="6726353"/>
                  <a:pt x="810566" y="6664159"/>
                </a:cubicBezTo>
                <a:cubicBezTo>
                  <a:pt x="813054" y="6628500"/>
                  <a:pt x="815541" y="6592013"/>
                  <a:pt x="824663" y="6557184"/>
                </a:cubicBezTo>
                <a:cubicBezTo>
                  <a:pt x="871102" y="6373087"/>
                  <a:pt x="837931" y="6194796"/>
                  <a:pt x="780712" y="6019822"/>
                </a:cubicBezTo>
                <a:cubicBezTo>
                  <a:pt x="737591" y="5887140"/>
                  <a:pt x="691981" y="5756116"/>
                  <a:pt x="623982" y="5633386"/>
                </a:cubicBezTo>
                <a:cubicBezTo>
                  <a:pt x="560128" y="5518118"/>
                  <a:pt x="551007" y="5392900"/>
                  <a:pt x="582519" y="5263534"/>
                </a:cubicBezTo>
                <a:cubicBezTo>
                  <a:pt x="607397" y="5159876"/>
                  <a:pt x="631445" y="5056219"/>
                  <a:pt x="666274" y="4955878"/>
                </a:cubicBezTo>
                <a:cubicBezTo>
                  <a:pt x="690323" y="4886220"/>
                  <a:pt x="670420" y="4825684"/>
                  <a:pt x="639737" y="4765977"/>
                </a:cubicBezTo>
                <a:cubicBezTo>
                  <a:pt x="633103" y="4753538"/>
                  <a:pt x="623982" y="4742758"/>
                  <a:pt x="623152" y="4728660"/>
                </a:cubicBezTo>
                <a:cubicBezTo>
                  <a:pt x="611543" y="4615881"/>
                  <a:pt x="617348" y="4521344"/>
                  <a:pt x="553494" y="4431784"/>
                </a:cubicBezTo>
                <a:cubicBezTo>
                  <a:pt x="529446" y="4397785"/>
                  <a:pt x="505397" y="4364614"/>
                  <a:pt x="481349" y="4330614"/>
                </a:cubicBezTo>
                <a:cubicBezTo>
                  <a:pt x="472227" y="4318175"/>
                  <a:pt x="466422" y="4304078"/>
                  <a:pt x="468081" y="4288322"/>
                </a:cubicBezTo>
                <a:cubicBezTo>
                  <a:pt x="473056" y="4241054"/>
                  <a:pt x="453153" y="4202908"/>
                  <a:pt x="426617" y="4165591"/>
                </a:cubicBezTo>
                <a:cubicBezTo>
                  <a:pt x="362764" y="4074372"/>
                  <a:pt x="306374" y="3979836"/>
                  <a:pt x="283155" y="3869544"/>
                </a:cubicBezTo>
                <a:cubicBezTo>
                  <a:pt x="258277" y="3750130"/>
                  <a:pt x="283155" y="3633204"/>
                  <a:pt x="311350" y="3517937"/>
                </a:cubicBezTo>
                <a:cubicBezTo>
                  <a:pt x="321301" y="3478962"/>
                  <a:pt x="329594" y="3439986"/>
                  <a:pt x="341203" y="3401840"/>
                </a:cubicBezTo>
                <a:cubicBezTo>
                  <a:pt x="355301" y="3357060"/>
                  <a:pt x="341203" y="3321402"/>
                  <a:pt x="311350" y="3288231"/>
                </a:cubicBezTo>
                <a:cubicBezTo>
                  <a:pt x="273204" y="3245110"/>
                  <a:pt x="235058" y="3200329"/>
                  <a:pt x="197741" y="3156379"/>
                </a:cubicBezTo>
                <a:cubicBezTo>
                  <a:pt x="92424" y="3031989"/>
                  <a:pt x="42669" y="2884380"/>
                  <a:pt x="26083" y="2724333"/>
                </a:cubicBezTo>
                <a:cubicBezTo>
                  <a:pt x="13644" y="2610724"/>
                  <a:pt x="4523" y="2496286"/>
                  <a:pt x="1205" y="2381847"/>
                </a:cubicBezTo>
                <a:cubicBezTo>
                  <a:pt x="-6258" y="2083313"/>
                  <a:pt x="18620" y="1623901"/>
                  <a:pt x="141351" y="1356050"/>
                </a:cubicBezTo>
                <a:cubicBezTo>
                  <a:pt x="191107" y="1247416"/>
                  <a:pt x="247496" y="1143759"/>
                  <a:pt x="321301" y="1050052"/>
                </a:cubicBezTo>
                <a:cubicBezTo>
                  <a:pt x="341203" y="1025174"/>
                  <a:pt x="346179" y="991174"/>
                  <a:pt x="376862" y="970443"/>
                </a:cubicBezTo>
                <a:cubicBezTo>
                  <a:pt x="390959" y="960492"/>
                  <a:pt x="388471" y="927321"/>
                  <a:pt x="384325" y="903272"/>
                </a:cubicBezTo>
                <a:cubicBezTo>
                  <a:pt x="371886" y="821176"/>
                  <a:pt x="358618" y="741566"/>
                  <a:pt x="307203" y="671079"/>
                </a:cubicBezTo>
                <a:cubicBezTo>
                  <a:pt x="269887" y="619665"/>
                  <a:pt x="275692" y="558299"/>
                  <a:pt x="293935" y="499422"/>
                </a:cubicBezTo>
                <a:cubicBezTo>
                  <a:pt x="313837" y="436398"/>
                  <a:pt x="330423" y="372545"/>
                  <a:pt x="343691" y="307033"/>
                </a:cubicBezTo>
                <a:cubicBezTo>
                  <a:pt x="358618" y="231570"/>
                  <a:pt x="412520" y="179326"/>
                  <a:pt x="468081" y="130400"/>
                </a:cubicBezTo>
                <a:cubicBezTo>
                  <a:pt x="633103" y="-13892"/>
                  <a:pt x="833785" y="-39599"/>
                  <a:pt x="1030320" y="59083"/>
                </a:cubicBezTo>
                <a:cubicBezTo>
                  <a:pt x="1073442" y="80644"/>
                  <a:pt x="1104954" y="109668"/>
                  <a:pt x="1116563" y="158595"/>
                </a:cubicBezTo>
                <a:cubicBezTo>
                  <a:pt x="1121539" y="177668"/>
                  <a:pt x="1135637" y="195082"/>
                  <a:pt x="1145588" y="212497"/>
                </a:cubicBezTo>
                <a:cubicBezTo>
                  <a:pt x="1161344" y="238204"/>
                  <a:pt x="1182904" y="262253"/>
                  <a:pt x="1192026" y="290448"/>
                </a:cubicBezTo>
                <a:cubicBezTo>
                  <a:pt x="1217734" y="366740"/>
                  <a:pt x="1276611" y="411520"/>
                  <a:pt x="1337977" y="453812"/>
                </a:cubicBezTo>
                <a:cubicBezTo>
                  <a:pt x="1362855" y="470398"/>
                  <a:pt x="1361196" y="482836"/>
                  <a:pt x="1343781" y="502739"/>
                </a:cubicBezTo>
                <a:cubicBezTo>
                  <a:pt x="1303147" y="550007"/>
                  <a:pt x="1300660" y="608055"/>
                  <a:pt x="1334660" y="661128"/>
                </a:cubicBezTo>
                <a:cubicBezTo>
                  <a:pt x="1348757" y="682689"/>
                  <a:pt x="1352074" y="706737"/>
                  <a:pt x="1343781" y="728298"/>
                </a:cubicBezTo>
                <a:cubicBezTo>
                  <a:pt x="1333001" y="758152"/>
                  <a:pt x="1331343" y="787176"/>
                  <a:pt x="1337977" y="817029"/>
                </a:cubicBezTo>
                <a:cubicBezTo>
                  <a:pt x="1342952" y="841907"/>
                  <a:pt x="1333001" y="862639"/>
                  <a:pt x="1318075" y="881712"/>
                </a:cubicBezTo>
                <a:cubicBezTo>
                  <a:pt x="1272465" y="940589"/>
                  <a:pt x="1270806" y="987028"/>
                  <a:pt x="1308953" y="1046735"/>
                </a:cubicBezTo>
                <a:cubicBezTo>
                  <a:pt x="1428366" y="1232490"/>
                  <a:pt x="1554414" y="1414098"/>
                  <a:pt x="1662218" y="1608146"/>
                </a:cubicBezTo>
                <a:cubicBezTo>
                  <a:pt x="1819778" y="1892583"/>
                  <a:pt x="1906851" y="2375213"/>
                  <a:pt x="1988948" y="2687845"/>
                </a:cubicBezTo>
                <a:cubicBezTo>
                  <a:pt x="2042850" y="2891844"/>
                  <a:pt x="2049484" y="3104964"/>
                  <a:pt x="2037874" y="3317255"/>
                </a:cubicBezTo>
                <a:cubicBezTo>
                  <a:pt x="2026265" y="3549449"/>
                  <a:pt x="1988118" y="3778325"/>
                  <a:pt x="1959924" y="4008031"/>
                </a:cubicBezTo>
                <a:cubicBezTo>
                  <a:pt x="1956607" y="4037055"/>
                  <a:pt x="1944997" y="4061933"/>
                  <a:pt x="1925094" y="4085152"/>
                </a:cubicBezTo>
                <a:cubicBezTo>
                  <a:pt x="1881973" y="4135737"/>
                  <a:pt x="1845485" y="4188810"/>
                  <a:pt x="1823925" y="4253493"/>
                </a:cubicBezTo>
                <a:cubicBezTo>
                  <a:pt x="1783291" y="4375394"/>
                  <a:pt x="1754266" y="4489004"/>
                  <a:pt x="1687925" y="4598466"/>
                </a:cubicBezTo>
                <a:cubicBezTo>
                  <a:pt x="1622413" y="4705441"/>
                  <a:pt x="1585097" y="4815733"/>
                  <a:pt x="1595877" y="4943439"/>
                </a:cubicBezTo>
                <a:cubicBezTo>
                  <a:pt x="1608316" y="5085243"/>
                  <a:pt x="1561878" y="5207145"/>
                  <a:pt x="1458220" y="5305827"/>
                </a:cubicBezTo>
                <a:cubicBezTo>
                  <a:pt x="1440805" y="5322412"/>
                  <a:pt x="1435000" y="5343973"/>
                  <a:pt x="1433342" y="5365533"/>
                </a:cubicBezTo>
                <a:cubicBezTo>
                  <a:pt x="1427537" y="5470021"/>
                  <a:pt x="1391049" y="5567874"/>
                  <a:pt x="1367001" y="5668214"/>
                </a:cubicBezTo>
                <a:cubicBezTo>
                  <a:pt x="1325538" y="5844848"/>
                  <a:pt x="1301489" y="6023968"/>
                  <a:pt x="1303147" y="6205577"/>
                </a:cubicBezTo>
                <a:cubicBezTo>
                  <a:pt x="1303147" y="6232113"/>
                  <a:pt x="1303976" y="6256161"/>
                  <a:pt x="1341293" y="6254503"/>
                </a:cubicBezTo>
                <a:cubicBezTo>
                  <a:pt x="1356220" y="6253674"/>
                  <a:pt x="1361196" y="6267771"/>
                  <a:pt x="1363684" y="6280210"/>
                </a:cubicBezTo>
                <a:cubicBezTo>
                  <a:pt x="1371148" y="6314210"/>
                  <a:pt x="1391879" y="6339917"/>
                  <a:pt x="1417586" y="6362307"/>
                </a:cubicBezTo>
                <a:cubicBezTo>
                  <a:pt x="1476463" y="6414550"/>
                  <a:pt x="1537000" y="6465136"/>
                  <a:pt x="1593389" y="6519867"/>
                </a:cubicBezTo>
                <a:cubicBezTo>
                  <a:pt x="1644804" y="6569623"/>
                  <a:pt x="1706999" y="6583720"/>
                  <a:pt x="1773340" y="6592842"/>
                </a:cubicBezTo>
                <a:cubicBezTo>
                  <a:pt x="1803193" y="6596988"/>
                  <a:pt x="1833875" y="6602793"/>
                  <a:pt x="1860412" y="6618549"/>
                </a:cubicBezTo>
                <a:cubicBezTo>
                  <a:pt x="1897729" y="6641768"/>
                  <a:pt x="1900216" y="6681573"/>
                  <a:pt x="1864559" y="6705622"/>
                </a:cubicBezTo>
                <a:cubicBezTo>
                  <a:pt x="1820607" y="6735475"/>
                  <a:pt x="1771681" y="6754548"/>
                  <a:pt x="1717779" y="6755378"/>
                </a:cubicBezTo>
                <a:cubicBezTo>
                  <a:pt x="1585097" y="6757036"/>
                  <a:pt x="1450757" y="6757036"/>
                  <a:pt x="1316415" y="6757036"/>
                </a:cubicBezTo>
                <a:close/>
              </a:path>
            </a:pathLst>
          </a:custGeom>
          <a:solidFill>
            <a:schemeClr val="accent4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E511BF-2389-4E83-AC54-EBE8593C57B9}"/>
              </a:ext>
            </a:extLst>
          </p:cNvPr>
          <p:cNvSpPr txBox="1"/>
          <p:nvPr/>
        </p:nvSpPr>
        <p:spPr>
          <a:xfrm>
            <a:off x="832471" y="1666070"/>
            <a:ext cx="275487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W populacji dzieci i dorosłych najczęściej (w ponad 90% przypadków) rozpoznaje się </a:t>
            </a:r>
            <a:r>
              <a:rPr lang="pl-PL" sz="1400" b="1" dirty="0">
                <a:solidFill>
                  <a:prstClr val="black"/>
                </a:solidFill>
              </a:rPr>
              <a:t>otyłość prostą </a:t>
            </a:r>
            <a:r>
              <a:rPr lang="pl-PL" sz="1400" dirty="0">
                <a:solidFill>
                  <a:prstClr val="black"/>
                </a:solidFill>
              </a:rPr>
              <a:t>(samoistną, jednoobjawową, pierwotną), czyli taką, której nie towarzyszą inne objawy chorobowe; powstaje ona wskutek zaburzenia równowagi między ilością energii dostarczonej wraz z pożywieniem a wydatkowaną przez organizm. Ten typ otyłości jest często uwarunkowany genetycznie – u innych osób w rodzinie można stwierdzić nadmiar masy ciała, wynikający prawdopodobnie z małego tempa podstawowej przemiany materii.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4D055103-05E4-4D42-BB40-0943D0063684}"/>
              </a:ext>
            </a:extLst>
          </p:cNvPr>
          <p:cNvSpPr/>
          <p:nvPr/>
        </p:nvSpPr>
        <p:spPr>
          <a:xfrm>
            <a:off x="5677828" y="2500612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16">
            <a:extLst>
              <a:ext uri="{FF2B5EF4-FFF2-40B4-BE49-F238E27FC236}">
                <a16:creationId xmlns:a16="http://schemas.microsoft.com/office/drawing/2014/main" id="{6BCEBDF2-C86F-4D70-95DC-479718AC16C2}"/>
              </a:ext>
            </a:extLst>
          </p:cNvPr>
          <p:cNvSpPr/>
          <p:nvPr/>
        </p:nvSpPr>
        <p:spPr>
          <a:xfrm>
            <a:off x="7642794" y="2500612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Chevron 17">
            <a:extLst>
              <a:ext uri="{FF2B5EF4-FFF2-40B4-BE49-F238E27FC236}">
                <a16:creationId xmlns:a16="http://schemas.microsoft.com/office/drawing/2014/main" id="{C97C9489-9301-40F3-919E-E47802422690}"/>
              </a:ext>
            </a:extLst>
          </p:cNvPr>
          <p:cNvSpPr/>
          <p:nvPr/>
        </p:nvSpPr>
        <p:spPr>
          <a:xfrm>
            <a:off x="9548130" y="2500612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E5D19D-8EC3-4A0A-BB6D-8BABC12522B9}"/>
              </a:ext>
            </a:extLst>
          </p:cNvPr>
          <p:cNvSpPr/>
          <p:nvPr/>
        </p:nvSpPr>
        <p:spPr>
          <a:xfrm>
            <a:off x="10453360" y="1666070"/>
            <a:ext cx="665146" cy="2702261"/>
          </a:xfrm>
          <a:custGeom>
            <a:avLst/>
            <a:gdLst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470639 w 665146"/>
              <a:gd name="connsiteY28" fmla="*/ 2538168 h 2702261"/>
              <a:gd name="connsiteX29" fmla="*/ 476460 w 665146"/>
              <a:gd name="connsiteY29" fmla="*/ 2544490 h 2702261"/>
              <a:gd name="connsiteX30" fmla="*/ 546691 w 665146"/>
              <a:gd name="connsiteY30" fmla="*/ 2607433 h 2702261"/>
              <a:gd name="connsiteX31" fmla="*/ 618579 w 665146"/>
              <a:gd name="connsiteY31" fmla="*/ 2636585 h 2702261"/>
              <a:gd name="connsiteX32" fmla="*/ 653364 w 665146"/>
              <a:gd name="connsiteY32" fmla="*/ 2646855 h 2702261"/>
              <a:gd name="connsiteX33" fmla="*/ 655020 w 665146"/>
              <a:gd name="connsiteY33" fmla="*/ 2681640 h 2702261"/>
              <a:gd name="connsiteX34" fmla="*/ 596383 w 665146"/>
              <a:gd name="connsiteY34" fmla="*/ 2701517 h 2702261"/>
              <a:gd name="connsiteX35" fmla="*/ 436043 w 665146"/>
              <a:gd name="connsiteY35" fmla="*/ 2702179 h 2702261"/>
              <a:gd name="connsiteX36" fmla="*/ 285311 w 665146"/>
              <a:gd name="connsiteY36" fmla="*/ 2702179 h 2702261"/>
              <a:gd name="connsiteX37" fmla="*/ 265434 w 665146"/>
              <a:gd name="connsiteY37" fmla="*/ 2701848 h 2702261"/>
              <a:gd name="connsiteX38" fmla="*/ 259846 w 665146"/>
              <a:gd name="connsiteY38" fmla="*/ 2699685 h 2702261"/>
              <a:gd name="connsiteX39" fmla="*/ 254953 w 665146"/>
              <a:gd name="connsiteY39" fmla="*/ 2699685 h 2702261"/>
              <a:gd name="connsiteX40" fmla="*/ 235076 w 665146"/>
              <a:gd name="connsiteY40" fmla="*/ 2699354 h 2702261"/>
              <a:gd name="connsiteX41" fmla="*/ 203604 w 665146"/>
              <a:gd name="connsiteY41" fmla="*/ 2662582 h 2702261"/>
              <a:gd name="connsiteX42" fmla="*/ 209236 w 665146"/>
              <a:gd name="connsiteY42" fmla="*/ 2619847 h 2702261"/>
              <a:gd name="connsiteX43" fmla="*/ 244683 w 665146"/>
              <a:gd name="connsiteY43" fmla="*/ 2477727 h 2702261"/>
              <a:gd name="connsiteX44" fmla="*/ 194991 w 665146"/>
              <a:gd name="connsiteY44" fmla="*/ 2245831 h 2702261"/>
              <a:gd name="connsiteX45" fmla="*/ 180746 w 665146"/>
              <a:gd name="connsiteY45" fmla="*/ 2066939 h 2702261"/>
              <a:gd name="connsiteX46" fmla="*/ 205592 w 665146"/>
              <a:gd name="connsiteY46" fmla="*/ 1980144 h 2702261"/>
              <a:gd name="connsiteX47" fmla="*/ 185053 w 665146"/>
              <a:gd name="connsiteY47" fmla="*/ 1904281 h 2702261"/>
              <a:gd name="connsiteX48" fmla="*/ 178427 w 665146"/>
              <a:gd name="connsiteY48" fmla="*/ 1889373 h 2702261"/>
              <a:gd name="connsiteX49" fmla="*/ 150599 w 665146"/>
              <a:gd name="connsiteY49" fmla="*/ 1770775 h 2702261"/>
              <a:gd name="connsiteX50" fmla="*/ 121778 w 665146"/>
              <a:gd name="connsiteY50" fmla="*/ 1730358 h 2702261"/>
              <a:gd name="connsiteX51" fmla="*/ 116478 w 665146"/>
              <a:gd name="connsiteY51" fmla="*/ 1713463 h 2702261"/>
              <a:gd name="connsiteX52" fmla="*/ 91632 w 665146"/>
              <a:gd name="connsiteY52" fmla="*/ 1674703 h 2702261"/>
              <a:gd name="connsiteX53" fmla="*/ 50884 w 665146"/>
              <a:gd name="connsiteY53" fmla="*/ 1546498 h 2702261"/>
              <a:gd name="connsiteX54" fmla="*/ 77386 w 665146"/>
              <a:gd name="connsiteY54" fmla="*/ 1405372 h 2702261"/>
              <a:gd name="connsiteX55" fmla="*/ 89312 w 665146"/>
              <a:gd name="connsiteY55" fmla="*/ 1358993 h 2702261"/>
              <a:gd name="connsiteX56" fmla="*/ 77386 w 665146"/>
              <a:gd name="connsiteY56" fmla="*/ 1313608 h 2702261"/>
              <a:gd name="connsiteX57" fmla="*/ 32001 w 665146"/>
              <a:gd name="connsiteY57" fmla="*/ 1260934 h 2702261"/>
              <a:gd name="connsiteX58" fmla="*/ 29682 w 665146"/>
              <a:gd name="connsiteY58" fmla="*/ 1088337 h 2702261"/>
              <a:gd name="connsiteX59" fmla="*/ 6492 w 665146"/>
              <a:gd name="connsiteY59" fmla="*/ 951519 h 2702261"/>
              <a:gd name="connsiteX60" fmla="*/ 32663 w 665146"/>
              <a:gd name="connsiteY60" fmla="*/ 541725 h 2702261"/>
              <a:gd name="connsiteX61" fmla="*/ 91301 w 665146"/>
              <a:gd name="connsiteY61" fmla="*/ 472487 h 2702261"/>
              <a:gd name="connsiteX62" fmla="*/ 123435 w 665146"/>
              <a:gd name="connsiteY62" fmla="*/ 440684 h 2702261"/>
              <a:gd name="connsiteX63" fmla="*/ 126416 w 665146"/>
              <a:gd name="connsiteY63" fmla="*/ 413850 h 2702261"/>
              <a:gd name="connsiteX64" fmla="*/ 26038 w 665146"/>
              <a:gd name="connsiteY64" fmla="*/ 268087 h 2702261"/>
              <a:gd name="connsiteX65" fmla="*/ 20737 w 665146"/>
              <a:gd name="connsiteY65" fmla="*/ 199512 h 2702261"/>
              <a:gd name="connsiteX66" fmla="*/ 30676 w 665146"/>
              <a:gd name="connsiteY66" fmla="*/ 122655 h 2702261"/>
              <a:gd name="connsiteX67" fmla="*/ 67117 w 665146"/>
              <a:gd name="connsiteY67" fmla="*/ 52092 h 2702261"/>
              <a:gd name="connsiteX68" fmla="*/ 174701 w 665146"/>
              <a:gd name="connsiteY68" fmla="*/ 1448 h 2702261"/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470639 w 665146"/>
              <a:gd name="connsiteY28" fmla="*/ 2538168 h 2702261"/>
              <a:gd name="connsiteX29" fmla="*/ 546691 w 665146"/>
              <a:gd name="connsiteY29" fmla="*/ 2607433 h 2702261"/>
              <a:gd name="connsiteX30" fmla="*/ 618579 w 665146"/>
              <a:gd name="connsiteY30" fmla="*/ 2636585 h 2702261"/>
              <a:gd name="connsiteX31" fmla="*/ 653364 w 665146"/>
              <a:gd name="connsiteY31" fmla="*/ 2646855 h 2702261"/>
              <a:gd name="connsiteX32" fmla="*/ 655020 w 665146"/>
              <a:gd name="connsiteY32" fmla="*/ 2681640 h 2702261"/>
              <a:gd name="connsiteX33" fmla="*/ 596383 w 665146"/>
              <a:gd name="connsiteY33" fmla="*/ 2701517 h 2702261"/>
              <a:gd name="connsiteX34" fmla="*/ 436043 w 665146"/>
              <a:gd name="connsiteY34" fmla="*/ 2702179 h 2702261"/>
              <a:gd name="connsiteX35" fmla="*/ 285311 w 665146"/>
              <a:gd name="connsiteY35" fmla="*/ 2702179 h 2702261"/>
              <a:gd name="connsiteX36" fmla="*/ 265434 w 665146"/>
              <a:gd name="connsiteY36" fmla="*/ 2701848 h 2702261"/>
              <a:gd name="connsiteX37" fmla="*/ 259846 w 665146"/>
              <a:gd name="connsiteY37" fmla="*/ 2699685 h 2702261"/>
              <a:gd name="connsiteX38" fmla="*/ 254953 w 665146"/>
              <a:gd name="connsiteY38" fmla="*/ 2699685 h 2702261"/>
              <a:gd name="connsiteX39" fmla="*/ 235076 w 665146"/>
              <a:gd name="connsiteY39" fmla="*/ 2699354 h 2702261"/>
              <a:gd name="connsiteX40" fmla="*/ 203604 w 665146"/>
              <a:gd name="connsiteY40" fmla="*/ 2662582 h 2702261"/>
              <a:gd name="connsiteX41" fmla="*/ 209236 w 665146"/>
              <a:gd name="connsiteY41" fmla="*/ 2619847 h 2702261"/>
              <a:gd name="connsiteX42" fmla="*/ 244683 w 665146"/>
              <a:gd name="connsiteY42" fmla="*/ 2477727 h 2702261"/>
              <a:gd name="connsiteX43" fmla="*/ 194991 w 665146"/>
              <a:gd name="connsiteY43" fmla="*/ 2245831 h 2702261"/>
              <a:gd name="connsiteX44" fmla="*/ 180746 w 665146"/>
              <a:gd name="connsiteY44" fmla="*/ 2066939 h 2702261"/>
              <a:gd name="connsiteX45" fmla="*/ 205592 w 665146"/>
              <a:gd name="connsiteY45" fmla="*/ 1980144 h 2702261"/>
              <a:gd name="connsiteX46" fmla="*/ 185053 w 665146"/>
              <a:gd name="connsiteY46" fmla="*/ 1904281 h 2702261"/>
              <a:gd name="connsiteX47" fmla="*/ 178427 w 665146"/>
              <a:gd name="connsiteY47" fmla="*/ 1889373 h 2702261"/>
              <a:gd name="connsiteX48" fmla="*/ 150599 w 665146"/>
              <a:gd name="connsiteY48" fmla="*/ 1770775 h 2702261"/>
              <a:gd name="connsiteX49" fmla="*/ 121778 w 665146"/>
              <a:gd name="connsiteY49" fmla="*/ 1730358 h 2702261"/>
              <a:gd name="connsiteX50" fmla="*/ 116478 w 665146"/>
              <a:gd name="connsiteY50" fmla="*/ 1713463 h 2702261"/>
              <a:gd name="connsiteX51" fmla="*/ 91632 w 665146"/>
              <a:gd name="connsiteY51" fmla="*/ 1674703 h 2702261"/>
              <a:gd name="connsiteX52" fmla="*/ 50884 w 665146"/>
              <a:gd name="connsiteY52" fmla="*/ 1546498 h 2702261"/>
              <a:gd name="connsiteX53" fmla="*/ 77386 w 665146"/>
              <a:gd name="connsiteY53" fmla="*/ 1405372 h 2702261"/>
              <a:gd name="connsiteX54" fmla="*/ 89312 w 665146"/>
              <a:gd name="connsiteY54" fmla="*/ 1358993 h 2702261"/>
              <a:gd name="connsiteX55" fmla="*/ 77386 w 665146"/>
              <a:gd name="connsiteY55" fmla="*/ 1313608 h 2702261"/>
              <a:gd name="connsiteX56" fmla="*/ 32001 w 665146"/>
              <a:gd name="connsiteY56" fmla="*/ 1260934 h 2702261"/>
              <a:gd name="connsiteX57" fmla="*/ 29682 w 665146"/>
              <a:gd name="connsiteY57" fmla="*/ 1088337 h 2702261"/>
              <a:gd name="connsiteX58" fmla="*/ 6492 w 665146"/>
              <a:gd name="connsiteY58" fmla="*/ 951519 h 2702261"/>
              <a:gd name="connsiteX59" fmla="*/ 32663 w 665146"/>
              <a:gd name="connsiteY59" fmla="*/ 541725 h 2702261"/>
              <a:gd name="connsiteX60" fmla="*/ 91301 w 665146"/>
              <a:gd name="connsiteY60" fmla="*/ 472487 h 2702261"/>
              <a:gd name="connsiteX61" fmla="*/ 123435 w 665146"/>
              <a:gd name="connsiteY61" fmla="*/ 440684 h 2702261"/>
              <a:gd name="connsiteX62" fmla="*/ 126416 w 665146"/>
              <a:gd name="connsiteY62" fmla="*/ 413850 h 2702261"/>
              <a:gd name="connsiteX63" fmla="*/ 26038 w 665146"/>
              <a:gd name="connsiteY63" fmla="*/ 268087 h 2702261"/>
              <a:gd name="connsiteX64" fmla="*/ 20737 w 665146"/>
              <a:gd name="connsiteY64" fmla="*/ 199512 h 2702261"/>
              <a:gd name="connsiteX65" fmla="*/ 30676 w 665146"/>
              <a:gd name="connsiteY65" fmla="*/ 122655 h 2702261"/>
              <a:gd name="connsiteX66" fmla="*/ 67117 w 665146"/>
              <a:gd name="connsiteY66" fmla="*/ 52092 h 2702261"/>
              <a:gd name="connsiteX67" fmla="*/ 174701 w 665146"/>
              <a:gd name="connsiteY67" fmla="*/ 1448 h 2702261"/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546691 w 665146"/>
              <a:gd name="connsiteY28" fmla="*/ 2607433 h 2702261"/>
              <a:gd name="connsiteX29" fmla="*/ 618579 w 665146"/>
              <a:gd name="connsiteY29" fmla="*/ 2636585 h 2702261"/>
              <a:gd name="connsiteX30" fmla="*/ 653364 w 665146"/>
              <a:gd name="connsiteY30" fmla="*/ 2646855 h 2702261"/>
              <a:gd name="connsiteX31" fmla="*/ 655020 w 665146"/>
              <a:gd name="connsiteY31" fmla="*/ 2681640 h 2702261"/>
              <a:gd name="connsiteX32" fmla="*/ 596383 w 665146"/>
              <a:gd name="connsiteY32" fmla="*/ 2701517 h 2702261"/>
              <a:gd name="connsiteX33" fmla="*/ 436043 w 665146"/>
              <a:gd name="connsiteY33" fmla="*/ 2702179 h 2702261"/>
              <a:gd name="connsiteX34" fmla="*/ 285311 w 665146"/>
              <a:gd name="connsiteY34" fmla="*/ 2702179 h 2702261"/>
              <a:gd name="connsiteX35" fmla="*/ 265434 w 665146"/>
              <a:gd name="connsiteY35" fmla="*/ 2701848 h 2702261"/>
              <a:gd name="connsiteX36" fmla="*/ 259846 w 665146"/>
              <a:gd name="connsiteY36" fmla="*/ 2699685 h 2702261"/>
              <a:gd name="connsiteX37" fmla="*/ 254953 w 665146"/>
              <a:gd name="connsiteY37" fmla="*/ 2699685 h 2702261"/>
              <a:gd name="connsiteX38" fmla="*/ 235076 w 665146"/>
              <a:gd name="connsiteY38" fmla="*/ 2699354 h 2702261"/>
              <a:gd name="connsiteX39" fmla="*/ 203604 w 665146"/>
              <a:gd name="connsiteY39" fmla="*/ 2662582 h 2702261"/>
              <a:gd name="connsiteX40" fmla="*/ 209236 w 665146"/>
              <a:gd name="connsiteY40" fmla="*/ 2619847 h 2702261"/>
              <a:gd name="connsiteX41" fmla="*/ 244683 w 665146"/>
              <a:gd name="connsiteY41" fmla="*/ 2477727 h 2702261"/>
              <a:gd name="connsiteX42" fmla="*/ 194991 w 665146"/>
              <a:gd name="connsiteY42" fmla="*/ 2245831 h 2702261"/>
              <a:gd name="connsiteX43" fmla="*/ 180746 w 665146"/>
              <a:gd name="connsiteY43" fmla="*/ 2066939 h 2702261"/>
              <a:gd name="connsiteX44" fmla="*/ 205592 w 665146"/>
              <a:gd name="connsiteY44" fmla="*/ 1980144 h 2702261"/>
              <a:gd name="connsiteX45" fmla="*/ 185053 w 665146"/>
              <a:gd name="connsiteY45" fmla="*/ 1904281 h 2702261"/>
              <a:gd name="connsiteX46" fmla="*/ 178427 w 665146"/>
              <a:gd name="connsiteY46" fmla="*/ 1889373 h 2702261"/>
              <a:gd name="connsiteX47" fmla="*/ 150599 w 665146"/>
              <a:gd name="connsiteY47" fmla="*/ 1770775 h 2702261"/>
              <a:gd name="connsiteX48" fmla="*/ 121778 w 665146"/>
              <a:gd name="connsiteY48" fmla="*/ 1730358 h 2702261"/>
              <a:gd name="connsiteX49" fmla="*/ 116478 w 665146"/>
              <a:gd name="connsiteY49" fmla="*/ 1713463 h 2702261"/>
              <a:gd name="connsiteX50" fmla="*/ 91632 w 665146"/>
              <a:gd name="connsiteY50" fmla="*/ 1674703 h 2702261"/>
              <a:gd name="connsiteX51" fmla="*/ 50884 w 665146"/>
              <a:gd name="connsiteY51" fmla="*/ 1546498 h 2702261"/>
              <a:gd name="connsiteX52" fmla="*/ 77386 w 665146"/>
              <a:gd name="connsiteY52" fmla="*/ 1405372 h 2702261"/>
              <a:gd name="connsiteX53" fmla="*/ 89312 w 665146"/>
              <a:gd name="connsiteY53" fmla="*/ 1358993 h 2702261"/>
              <a:gd name="connsiteX54" fmla="*/ 77386 w 665146"/>
              <a:gd name="connsiteY54" fmla="*/ 1313608 h 2702261"/>
              <a:gd name="connsiteX55" fmla="*/ 32001 w 665146"/>
              <a:gd name="connsiteY55" fmla="*/ 1260934 h 2702261"/>
              <a:gd name="connsiteX56" fmla="*/ 29682 w 665146"/>
              <a:gd name="connsiteY56" fmla="*/ 1088337 h 2702261"/>
              <a:gd name="connsiteX57" fmla="*/ 6492 w 665146"/>
              <a:gd name="connsiteY57" fmla="*/ 951519 h 2702261"/>
              <a:gd name="connsiteX58" fmla="*/ 32663 w 665146"/>
              <a:gd name="connsiteY58" fmla="*/ 541725 h 2702261"/>
              <a:gd name="connsiteX59" fmla="*/ 91301 w 665146"/>
              <a:gd name="connsiteY59" fmla="*/ 472487 h 2702261"/>
              <a:gd name="connsiteX60" fmla="*/ 123435 w 665146"/>
              <a:gd name="connsiteY60" fmla="*/ 440684 h 2702261"/>
              <a:gd name="connsiteX61" fmla="*/ 126416 w 665146"/>
              <a:gd name="connsiteY61" fmla="*/ 413850 h 2702261"/>
              <a:gd name="connsiteX62" fmla="*/ 26038 w 665146"/>
              <a:gd name="connsiteY62" fmla="*/ 268087 h 2702261"/>
              <a:gd name="connsiteX63" fmla="*/ 20737 w 665146"/>
              <a:gd name="connsiteY63" fmla="*/ 199512 h 2702261"/>
              <a:gd name="connsiteX64" fmla="*/ 30676 w 665146"/>
              <a:gd name="connsiteY64" fmla="*/ 122655 h 2702261"/>
              <a:gd name="connsiteX65" fmla="*/ 67117 w 665146"/>
              <a:gd name="connsiteY65" fmla="*/ 52092 h 2702261"/>
              <a:gd name="connsiteX66" fmla="*/ 174701 w 665146"/>
              <a:gd name="connsiteY66" fmla="*/ 1448 h 270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5146" h="2702261">
                <a:moveTo>
                  <a:pt x="174701" y="1448"/>
                </a:moveTo>
                <a:cubicBezTo>
                  <a:pt x="212798" y="-3397"/>
                  <a:pt x="252469" y="3891"/>
                  <a:pt x="291725" y="23602"/>
                </a:cubicBezTo>
                <a:cubicBezTo>
                  <a:pt x="308952" y="32215"/>
                  <a:pt x="321541" y="43810"/>
                  <a:pt x="326178" y="63356"/>
                </a:cubicBezTo>
                <a:cubicBezTo>
                  <a:pt x="328166" y="70975"/>
                  <a:pt x="333798" y="77932"/>
                  <a:pt x="337773" y="84889"/>
                </a:cubicBezTo>
                <a:cubicBezTo>
                  <a:pt x="344067" y="95159"/>
                  <a:pt x="352681" y="104766"/>
                  <a:pt x="356325" y="116029"/>
                </a:cubicBezTo>
                <a:cubicBezTo>
                  <a:pt x="366594" y="146507"/>
                  <a:pt x="390115" y="164396"/>
                  <a:pt x="414630" y="181291"/>
                </a:cubicBezTo>
                <a:cubicBezTo>
                  <a:pt x="424569" y="187917"/>
                  <a:pt x="423906" y="192886"/>
                  <a:pt x="416949" y="200837"/>
                </a:cubicBezTo>
                <a:cubicBezTo>
                  <a:pt x="400716" y="219720"/>
                  <a:pt x="399723" y="242910"/>
                  <a:pt x="413305" y="264112"/>
                </a:cubicBezTo>
                <a:cubicBezTo>
                  <a:pt x="418937" y="272725"/>
                  <a:pt x="420262" y="282332"/>
                  <a:pt x="416949" y="290945"/>
                </a:cubicBezTo>
                <a:cubicBezTo>
                  <a:pt x="412643" y="302872"/>
                  <a:pt x="411980" y="314466"/>
                  <a:pt x="414630" y="326392"/>
                </a:cubicBezTo>
                <a:cubicBezTo>
                  <a:pt x="416618" y="336331"/>
                  <a:pt x="412643" y="344613"/>
                  <a:pt x="406679" y="352232"/>
                </a:cubicBezTo>
                <a:cubicBezTo>
                  <a:pt x="312927" y="347263"/>
                  <a:pt x="295369" y="404574"/>
                  <a:pt x="353343" y="474475"/>
                </a:cubicBezTo>
                <a:cubicBezTo>
                  <a:pt x="401048" y="548681"/>
                  <a:pt x="418274" y="574853"/>
                  <a:pt x="461341" y="652372"/>
                </a:cubicBezTo>
                <a:cubicBezTo>
                  <a:pt x="524284" y="766001"/>
                  <a:pt x="453059" y="932304"/>
                  <a:pt x="485856" y="1057197"/>
                </a:cubicBezTo>
                <a:cubicBezTo>
                  <a:pt x="507389" y="1138692"/>
                  <a:pt x="510039" y="1223831"/>
                  <a:pt x="505401" y="1308638"/>
                </a:cubicBezTo>
                <a:cubicBezTo>
                  <a:pt x="500763" y="1401397"/>
                  <a:pt x="485524" y="1492830"/>
                  <a:pt x="474261" y="1584595"/>
                </a:cubicBezTo>
                <a:cubicBezTo>
                  <a:pt x="472935" y="1596190"/>
                  <a:pt x="473598" y="1621367"/>
                  <a:pt x="465648" y="1630643"/>
                </a:cubicBezTo>
                <a:cubicBezTo>
                  <a:pt x="448421" y="1650851"/>
                  <a:pt x="466641" y="1672053"/>
                  <a:pt x="458028" y="1697893"/>
                </a:cubicBezTo>
                <a:cubicBezTo>
                  <a:pt x="441795" y="1746591"/>
                  <a:pt x="478567" y="1793633"/>
                  <a:pt x="451733" y="1837362"/>
                </a:cubicBezTo>
                <a:cubicBezTo>
                  <a:pt x="425562" y="1880097"/>
                  <a:pt x="443783" y="1924158"/>
                  <a:pt x="448090" y="1975175"/>
                </a:cubicBezTo>
                <a:cubicBezTo>
                  <a:pt x="453059" y="2031824"/>
                  <a:pt x="469623" y="2080522"/>
                  <a:pt x="428213" y="2119944"/>
                </a:cubicBezTo>
                <a:cubicBezTo>
                  <a:pt x="421256" y="2126570"/>
                  <a:pt x="411980" y="2137833"/>
                  <a:pt x="411649" y="2146447"/>
                </a:cubicBezTo>
                <a:cubicBezTo>
                  <a:pt x="409330" y="2188188"/>
                  <a:pt x="395416" y="2222310"/>
                  <a:pt x="396741" y="2265045"/>
                </a:cubicBezTo>
                <a:cubicBezTo>
                  <a:pt x="398397" y="2352835"/>
                  <a:pt x="400385" y="2407164"/>
                  <a:pt x="401048" y="2479715"/>
                </a:cubicBezTo>
                <a:cubicBezTo>
                  <a:pt x="401048" y="2490316"/>
                  <a:pt x="401379" y="2499923"/>
                  <a:pt x="416287" y="2499261"/>
                </a:cubicBezTo>
                <a:cubicBezTo>
                  <a:pt x="422250" y="2498929"/>
                  <a:pt x="424237" y="2504561"/>
                  <a:pt x="425231" y="2509530"/>
                </a:cubicBezTo>
                <a:cubicBezTo>
                  <a:pt x="426722" y="2516321"/>
                  <a:pt x="429538" y="2522284"/>
                  <a:pt x="433265" y="2527668"/>
                </a:cubicBezTo>
                <a:lnTo>
                  <a:pt x="442935" y="2538168"/>
                </a:lnTo>
                <a:lnTo>
                  <a:pt x="546691" y="2607433"/>
                </a:lnTo>
                <a:cubicBezTo>
                  <a:pt x="567231" y="2627310"/>
                  <a:pt x="592077" y="2632941"/>
                  <a:pt x="618579" y="2636585"/>
                </a:cubicBezTo>
                <a:cubicBezTo>
                  <a:pt x="630505" y="2638242"/>
                  <a:pt x="642763" y="2640561"/>
                  <a:pt x="653364" y="2646855"/>
                </a:cubicBezTo>
                <a:cubicBezTo>
                  <a:pt x="668271" y="2656131"/>
                  <a:pt x="669265" y="2672032"/>
                  <a:pt x="655020" y="2681640"/>
                </a:cubicBezTo>
                <a:cubicBezTo>
                  <a:pt x="637462" y="2693566"/>
                  <a:pt x="617917" y="2701185"/>
                  <a:pt x="596383" y="2701517"/>
                </a:cubicBezTo>
                <a:lnTo>
                  <a:pt x="436043" y="2702179"/>
                </a:lnTo>
                <a:lnTo>
                  <a:pt x="285311" y="2702179"/>
                </a:lnTo>
                <a:cubicBezTo>
                  <a:pt x="278685" y="2702179"/>
                  <a:pt x="272060" y="2702510"/>
                  <a:pt x="265434" y="2701848"/>
                </a:cubicBezTo>
                <a:lnTo>
                  <a:pt x="259846" y="2699685"/>
                </a:lnTo>
                <a:lnTo>
                  <a:pt x="254953" y="2699685"/>
                </a:lnTo>
                <a:cubicBezTo>
                  <a:pt x="248327" y="2699685"/>
                  <a:pt x="241702" y="2700016"/>
                  <a:pt x="235076" y="2699354"/>
                </a:cubicBezTo>
                <a:cubicBezTo>
                  <a:pt x="210230" y="2697035"/>
                  <a:pt x="201948" y="2687428"/>
                  <a:pt x="203604" y="2662582"/>
                </a:cubicBezTo>
                <a:cubicBezTo>
                  <a:pt x="204598" y="2648337"/>
                  <a:pt x="205592" y="2633760"/>
                  <a:pt x="209236" y="2619847"/>
                </a:cubicBezTo>
                <a:cubicBezTo>
                  <a:pt x="227788" y="2546303"/>
                  <a:pt x="246340" y="2557235"/>
                  <a:pt x="244683" y="2477727"/>
                </a:cubicBezTo>
                <a:cubicBezTo>
                  <a:pt x="236070" y="2419753"/>
                  <a:pt x="222156" y="2295192"/>
                  <a:pt x="194991" y="2245831"/>
                </a:cubicBezTo>
                <a:cubicBezTo>
                  <a:pt x="169483" y="2199783"/>
                  <a:pt x="168157" y="2118619"/>
                  <a:pt x="180746" y="2066939"/>
                </a:cubicBezTo>
                <a:cubicBezTo>
                  <a:pt x="190685" y="2025529"/>
                  <a:pt x="191678" y="2020229"/>
                  <a:pt x="205592" y="1980144"/>
                </a:cubicBezTo>
                <a:cubicBezTo>
                  <a:pt x="215199" y="1952316"/>
                  <a:pt x="197310" y="1928133"/>
                  <a:pt x="185053" y="1904281"/>
                </a:cubicBezTo>
                <a:cubicBezTo>
                  <a:pt x="182403" y="1899311"/>
                  <a:pt x="178758" y="1895005"/>
                  <a:pt x="178427" y="1889373"/>
                </a:cubicBezTo>
                <a:cubicBezTo>
                  <a:pt x="173789" y="1844319"/>
                  <a:pt x="176108" y="1806553"/>
                  <a:pt x="150599" y="1770775"/>
                </a:cubicBezTo>
                <a:cubicBezTo>
                  <a:pt x="140993" y="1757192"/>
                  <a:pt x="131385" y="1743941"/>
                  <a:pt x="121778" y="1730358"/>
                </a:cubicBezTo>
                <a:cubicBezTo>
                  <a:pt x="118134" y="1725389"/>
                  <a:pt x="115815" y="1719758"/>
                  <a:pt x="116478" y="1713463"/>
                </a:cubicBezTo>
                <a:cubicBezTo>
                  <a:pt x="118465" y="1694580"/>
                  <a:pt x="101901" y="1689611"/>
                  <a:pt x="91632" y="1674703"/>
                </a:cubicBezTo>
                <a:cubicBezTo>
                  <a:pt x="66123" y="1638262"/>
                  <a:pt x="59829" y="1590890"/>
                  <a:pt x="50884" y="1546498"/>
                </a:cubicBezTo>
                <a:cubicBezTo>
                  <a:pt x="40946" y="1498794"/>
                  <a:pt x="66123" y="1451752"/>
                  <a:pt x="77386" y="1405372"/>
                </a:cubicBezTo>
                <a:cubicBezTo>
                  <a:pt x="81362" y="1389802"/>
                  <a:pt x="84675" y="1374232"/>
                  <a:pt x="89312" y="1358993"/>
                </a:cubicBezTo>
                <a:cubicBezTo>
                  <a:pt x="94944" y="1341104"/>
                  <a:pt x="89312" y="1326859"/>
                  <a:pt x="77386" y="1313608"/>
                </a:cubicBezTo>
                <a:cubicBezTo>
                  <a:pt x="62148" y="1296381"/>
                  <a:pt x="46909" y="1278492"/>
                  <a:pt x="32001" y="1260934"/>
                </a:cubicBezTo>
                <a:cubicBezTo>
                  <a:pt x="17094" y="1181427"/>
                  <a:pt x="36307" y="1152274"/>
                  <a:pt x="29682" y="1088337"/>
                </a:cubicBezTo>
                <a:cubicBezTo>
                  <a:pt x="24713" y="1042952"/>
                  <a:pt x="7818" y="997235"/>
                  <a:pt x="6492" y="951519"/>
                </a:cubicBezTo>
                <a:cubicBezTo>
                  <a:pt x="3511" y="832257"/>
                  <a:pt x="-16366" y="648728"/>
                  <a:pt x="32663" y="541725"/>
                </a:cubicBezTo>
                <a:cubicBezTo>
                  <a:pt x="52540" y="498327"/>
                  <a:pt x="61816" y="509922"/>
                  <a:pt x="91301" y="472487"/>
                </a:cubicBezTo>
                <a:cubicBezTo>
                  <a:pt x="99251" y="462548"/>
                  <a:pt x="111177" y="448966"/>
                  <a:pt x="123435" y="440684"/>
                </a:cubicBezTo>
                <a:cubicBezTo>
                  <a:pt x="129066" y="436709"/>
                  <a:pt x="128072" y="423457"/>
                  <a:pt x="126416" y="413850"/>
                </a:cubicBezTo>
                <a:cubicBezTo>
                  <a:pt x="121447" y="381054"/>
                  <a:pt x="46578" y="296246"/>
                  <a:pt x="26038" y="268087"/>
                </a:cubicBezTo>
                <a:cubicBezTo>
                  <a:pt x="11130" y="247548"/>
                  <a:pt x="13450" y="223033"/>
                  <a:pt x="20737" y="199512"/>
                </a:cubicBezTo>
                <a:cubicBezTo>
                  <a:pt x="28688" y="174335"/>
                  <a:pt x="25375" y="148826"/>
                  <a:pt x="30676" y="122655"/>
                </a:cubicBezTo>
                <a:cubicBezTo>
                  <a:pt x="36639" y="92508"/>
                  <a:pt x="44921" y="71638"/>
                  <a:pt x="67117" y="52092"/>
                </a:cubicBezTo>
                <a:cubicBezTo>
                  <a:pt x="100080" y="23271"/>
                  <a:pt x="136603" y="6293"/>
                  <a:pt x="174701" y="1448"/>
                </a:cubicBezTo>
                <a:close/>
              </a:path>
            </a:pathLst>
          </a:custGeom>
          <a:solidFill>
            <a:schemeClr val="accent3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DE1226-3D99-43E2-A3C0-3DB6C6DCDD6C}"/>
              </a:ext>
            </a:extLst>
          </p:cNvPr>
          <p:cNvSpPr txBox="1"/>
          <p:nvPr/>
        </p:nvSpPr>
        <p:spPr>
          <a:xfrm>
            <a:off x="3702756" y="4673727"/>
            <a:ext cx="74157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   </a:t>
            </a:r>
            <a:r>
              <a:rPr lang="pl-PL" sz="1400" dirty="0" smtClean="0"/>
              <a:t>Istotną </a:t>
            </a:r>
            <a:r>
              <a:rPr lang="pl-PL" sz="1400" dirty="0"/>
              <a:t>rolę w rozwoju otyłości prostej odgrywają czynniki środowiskowe: jedzenie bywa formą ucieczki od stresu (rozwód rodziców, nieszczęścia w rodzinie, wykorzystywanie seksualne, niepowodzenia szkolne), aktywność fizyczna jest bardzo ograniczona, w rodzinie panuje nieprawidłowy sposób odżywiania się</a:t>
            </a:r>
            <a:r>
              <a:rPr lang="pl-PL" sz="1400" dirty="0" smtClean="0"/>
              <a:t>.</a:t>
            </a:r>
            <a:endParaRPr lang="pl-PL" sz="1400" dirty="0">
              <a:cs typeface="Arial" pitchFamily="34" charset="0"/>
            </a:endParaRPr>
          </a:p>
          <a:p>
            <a:pPr algn="just"/>
            <a:r>
              <a:rPr lang="en-US" altLang="ko-KR" sz="1400" dirty="0" smtClean="0">
                <a:cs typeface="Arial" pitchFamily="34" charset="0"/>
              </a:rPr>
              <a:t>  </a:t>
            </a:r>
            <a:r>
              <a:rPr lang="pl-PL" altLang="ko-KR" sz="1400" dirty="0">
                <a:cs typeface="Arial" pitchFamily="34" charset="0"/>
              </a:rPr>
              <a:t>Do rozwoju otyłości prostej szczególnie predysponowane są dzieci z rodzin, których członkowie mają nadmiar masy ciała oraz młodzież w okresie pokwitania. </a:t>
            </a:r>
          </a:p>
          <a:p>
            <a:pPr algn="ctr"/>
            <a:r>
              <a:rPr lang="en-US" altLang="ko-KR" sz="1400" dirty="0" smtClean="0">
                <a:cs typeface="Arial" pitchFamily="34" charset="0"/>
              </a:rPr>
              <a:t> </a:t>
            </a:r>
            <a:endParaRPr lang="ko-KR" altLang="en-US" sz="1400" dirty="0">
              <a:cs typeface="Arial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" y="6492208"/>
            <a:ext cx="12205250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198F7F-CEC3-4D97-9B52-1F8BD3BFC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defTabSz="914377">
              <a:lnSpc>
                <a:spcPct val="100000"/>
              </a:lnSpc>
              <a:spcBef>
                <a:spcPts val="0"/>
              </a:spcBef>
            </a:pPr>
            <a:r>
              <a:rPr lang="pl-PL" sz="1600" b="1" dirty="0">
                <a:solidFill>
                  <a:schemeClr val="accent1"/>
                </a:solidFill>
                <a:cs typeface="+mn-cs"/>
              </a:rPr>
              <a:t>Otyłość wtórna </a:t>
            </a:r>
            <a:r>
              <a:rPr lang="pl-PL" sz="1600" dirty="0">
                <a:solidFill>
                  <a:schemeClr val="accent1"/>
                </a:solidFill>
                <a:cs typeface="+mn-cs"/>
              </a:rPr>
              <a:t>(patologiczna) wynika ze schorzeń endokrynologicznych, układu nerwowego, </a:t>
            </a:r>
            <a:br>
              <a:rPr lang="pl-PL" sz="1600" dirty="0">
                <a:solidFill>
                  <a:schemeClr val="accent1"/>
                </a:solidFill>
                <a:cs typeface="+mn-cs"/>
              </a:rPr>
            </a:br>
            <a:r>
              <a:rPr lang="pl-PL" sz="1600" dirty="0">
                <a:solidFill>
                  <a:schemeClr val="accent1"/>
                </a:solidFill>
                <a:cs typeface="+mn-cs"/>
              </a:rPr>
              <a:t>wad genetycznych lub jest skutkiem przewlekłego leczenia. Oto niektóre przyczyny otyłości wtórnej:</a:t>
            </a:r>
          </a:p>
        </p:txBody>
      </p:sp>
      <p:sp>
        <p:nvSpPr>
          <p:cNvPr id="3" name="Right Arrow 13">
            <a:extLst>
              <a:ext uri="{FF2B5EF4-FFF2-40B4-BE49-F238E27FC236}">
                <a16:creationId xmlns:a16="http://schemas.microsoft.com/office/drawing/2014/main" id="{BC20C013-BA61-4A1A-B978-85F7AFDC548A}"/>
              </a:ext>
            </a:extLst>
          </p:cNvPr>
          <p:cNvSpPr/>
          <p:nvPr/>
        </p:nvSpPr>
        <p:spPr>
          <a:xfrm>
            <a:off x="8280526" y="1614144"/>
            <a:ext cx="3023867" cy="1837054"/>
          </a:xfrm>
          <a:custGeom>
            <a:avLst/>
            <a:gdLst/>
            <a:ahLst/>
            <a:cxnLst/>
            <a:rect l="l" t="t" r="r" b="b"/>
            <a:pathLst>
              <a:path w="2376000" h="1616709">
                <a:moveTo>
                  <a:pt x="2088000" y="0"/>
                </a:moveTo>
                <a:lnTo>
                  <a:pt x="2376000" y="360000"/>
                </a:lnTo>
                <a:lnTo>
                  <a:pt x="2088000" y="720000"/>
                </a:lnTo>
                <a:lnTo>
                  <a:pt x="2088000" y="540000"/>
                </a:lnTo>
                <a:lnTo>
                  <a:pt x="1800000" y="540000"/>
                </a:lnTo>
                <a:lnTo>
                  <a:pt x="1800000" y="1616709"/>
                </a:lnTo>
                <a:lnTo>
                  <a:pt x="0" y="1616709"/>
                </a:lnTo>
                <a:lnTo>
                  <a:pt x="0" y="176709"/>
                </a:lnTo>
                <a:lnTo>
                  <a:pt x="1800000" y="176709"/>
                </a:lnTo>
                <a:lnTo>
                  <a:pt x="1800000" y="180000"/>
                </a:lnTo>
                <a:lnTo>
                  <a:pt x="2088000" y="180000"/>
                </a:lnTo>
                <a:close/>
              </a:path>
            </a:pathLst>
          </a:cu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C11CDAB-9A21-421A-ADA7-3DE9F2C30752}"/>
              </a:ext>
            </a:extLst>
          </p:cNvPr>
          <p:cNvSpPr/>
          <p:nvPr/>
        </p:nvSpPr>
        <p:spPr>
          <a:xfrm>
            <a:off x="5878708" y="2456546"/>
            <a:ext cx="2929798" cy="1837051"/>
          </a:xfrm>
          <a:custGeom>
            <a:avLst/>
            <a:gdLst/>
            <a:ahLst/>
            <a:cxnLst/>
            <a:rect l="l" t="t" r="r" b="b"/>
            <a:pathLst>
              <a:path w="2302086" h="1616707">
                <a:moveTo>
                  <a:pt x="2014086" y="0"/>
                </a:moveTo>
                <a:lnTo>
                  <a:pt x="2302086" y="360000"/>
                </a:lnTo>
                <a:lnTo>
                  <a:pt x="2014086" y="720000"/>
                </a:lnTo>
                <a:lnTo>
                  <a:pt x="2014086" y="540000"/>
                </a:lnTo>
                <a:lnTo>
                  <a:pt x="1800000" y="540000"/>
                </a:lnTo>
                <a:lnTo>
                  <a:pt x="1800000" y="1616707"/>
                </a:lnTo>
                <a:lnTo>
                  <a:pt x="0" y="1616707"/>
                </a:lnTo>
                <a:lnTo>
                  <a:pt x="0" y="176707"/>
                </a:lnTo>
                <a:lnTo>
                  <a:pt x="1800000" y="176707"/>
                </a:lnTo>
                <a:lnTo>
                  <a:pt x="1800000" y="180000"/>
                </a:lnTo>
                <a:lnTo>
                  <a:pt x="2014086" y="180000"/>
                </a:lnTo>
                <a:close/>
              </a:path>
            </a:pathLst>
          </a:cu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84439F-65F1-46A9-8AE9-9FDE268872ED}"/>
              </a:ext>
            </a:extLst>
          </p:cNvPr>
          <p:cNvSpPr/>
          <p:nvPr/>
        </p:nvSpPr>
        <p:spPr>
          <a:xfrm>
            <a:off x="3387711" y="3298944"/>
            <a:ext cx="3018977" cy="1837051"/>
          </a:xfrm>
          <a:custGeom>
            <a:avLst/>
            <a:gdLst/>
            <a:ahLst/>
            <a:cxnLst/>
            <a:rect l="l" t="t" r="r" b="b"/>
            <a:pathLst>
              <a:path w="2372158" h="1616707">
                <a:moveTo>
                  <a:pt x="2084158" y="0"/>
                </a:moveTo>
                <a:lnTo>
                  <a:pt x="2372158" y="360000"/>
                </a:lnTo>
                <a:lnTo>
                  <a:pt x="2084158" y="720000"/>
                </a:lnTo>
                <a:lnTo>
                  <a:pt x="2084158" y="540000"/>
                </a:lnTo>
                <a:lnTo>
                  <a:pt x="1800000" y="540000"/>
                </a:lnTo>
                <a:lnTo>
                  <a:pt x="1800000" y="1616707"/>
                </a:lnTo>
                <a:lnTo>
                  <a:pt x="0" y="1616707"/>
                </a:lnTo>
                <a:lnTo>
                  <a:pt x="0" y="176707"/>
                </a:lnTo>
                <a:lnTo>
                  <a:pt x="1800000" y="176707"/>
                </a:lnTo>
                <a:lnTo>
                  <a:pt x="1800000" y="180000"/>
                </a:lnTo>
                <a:lnTo>
                  <a:pt x="2084158" y="180000"/>
                </a:lnTo>
                <a:close/>
              </a:path>
            </a:pathLst>
          </a:cu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2">
            <a:extLst>
              <a:ext uri="{FF2B5EF4-FFF2-40B4-BE49-F238E27FC236}">
                <a16:creationId xmlns:a16="http://schemas.microsoft.com/office/drawing/2014/main" id="{7F61300D-0936-4C3E-98E2-86C192BE0817}"/>
              </a:ext>
            </a:extLst>
          </p:cNvPr>
          <p:cNvSpPr/>
          <p:nvPr/>
        </p:nvSpPr>
        <p:spPr>
          <a:xfrm>
            <a:off x="976784" y="4141341"/>
            <a:ext cx="2938906" cy="1835319"/>
          </a:xfrm>
          <a:custGeom>
            <a:avLst/>
            <a:gdLst/>
            <a:ahLst/>
            <a:cxnLst/>
            <a:rect l="l" t="t" r="r" b="b"/>
            <a:pathLst>
              <a:path w="2309242" h="1615183">
                <a:moveTo>
                  <a:pt x="2021242" y="0"/>
                </a:moveTo>
                <a:lnTo>
                  <a:pt x="2309242" y="360000"/>
                </a:lnTo>
                <a:lnTo>
                  <a:pt x="2021242" y="720000"/>
                </a:lnTo>
                <a:lnTo>
                  <a:pt x="2021242" y="540000"/>
                </a:lnTo>
                <a:lnTo>
                  <a:pt x="1800000" y="540000"/>
                </a:lnTo>
                <a:lnTo>
                  <a:pt x="1800000" y="1615183"/>
                </a:lnTo>
                <a:lnTo>
                  <a:pt x="0" y="1615183"/>
                </a:lnTo>
                <a:lnTo>
                  <a:pt x="0" y="175183"/>
                </a:lnTo>
                <a:lnTo>
                  <a:pt x="1800000" y="175183"/>
                </a:lnTo>
                <a:lnTo>
                  <a:pt x="1800000" y="180000"/>
                </a:lnTo>
                <a:lnTo>
                  <a:pt x="2021242" y="180000"/>
                </a:lnTo>
                <a:close/>
              </a:path>
            </a:pathLst>
          </a:cu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5FCA70-96E0-4763-AB68-D8CD24410316}"/>
              </a:ext>
            </a:extLst>
          </p:cNvPr>
          <p:cNvGrpSpPr/>
          <p:nvPr/>
        </p:nvGrpSpPr>
        <p:grpSpPr>
          <a:xfrm>
            <a:off x="1003408" y="2013411"/>
            <a:ext cx="2232472" cy="2599636"/>
            <a:chOff x="2557997" y="3613455"/>
            <a:chExt cx="1491162" cy="25996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414903-865C-437B-B1DD-3EBE00451FF8}"/>
                </a:ext>
              </a:extLst>
            </p:cNvPr>
            <p:cNvSpPr txBox="1"/>
            <p:nvPr/>
          </p:nvSpPr>
          <p:spPr>
            <a:xfrm>
              <a:off x="2569068" y="4089433"/>
              <a:ext cx="148009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914377"/>
              <a:r>
                <a:rPr lang="pl-PL" sz="1200" dirty="0">
                  <a:solidFill>
                    <a:prstClr val="black"/>
                  </a:solidFill>
                </a:rPr>
                <a:t>mózgowe porażenie dziecięce (może przebiegać również z wyniszczeniem), rdzeniowy zanik mięśni, guzy ośrodkowego układu nerwowego, stan po zapaleniu opon mózgowych i mózgu, stan po urazach ośrodkowego układu nerwowego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 </a:t>
              </a: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9E1600-8DA3-4CC3-A8E7-D3B8D8096EBC}"/>
                </a:ext>
              </a:extLst>
            </p:cNvPr>
            <p:cNvSpPr txBox="1"/>
            <p:nvPr/>
          </p:nvSpPr>
          <p:spPr>
            <a:xfrm>
              <a:off x="2557997" y="3613455"/>
              <a:ext cx="1467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914377"/>
              <a:r>
                <a:rPr lang="pl-PL" sz="1400" b="1" dirty="0">
                  <a:solidFill>
                    <a:prstClr val="black"/>
                  </a:solidFill>
                </a:rPr>
                <a:t>choroby układu nerwowego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9D78C5-21B8-4AE7-8F5B-08FDB835B928}"/>
              </a:ext>
            </a:extLst>
          </p:cNvPr>
          <p:cNvGrpSpPr/>
          <p:nvPr/>
        </p:nvGrpSpPr>
        <p:grpSpPr>
          <a:xfrm>
            <a:off x="3387711" y="1415838"/>
            <a:ext cx="2351102" cy="2109923"/>
            <a:chOff x="2486732" y="3835385"/>
            <a:chExt cx="1570400" cy="21099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1E9601-D00F-42E3-A5BA-9EBD43221FAC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914377"/>
              <a:r>
                <a:rPr lang="pl-PL" sz="1200" dirty="0">
                  <a:solidFill>
                    <a:prstClr val="black"/>
                  </a:solidFill>
                </a:rPr>
                <a:t>choroba Cushinga, niedoczynność tarczycy, niedoczynność przytarczyc, niedobór hormonu wzrostu, </a:t>
              </a:r>
              <a:r>
                <a:rPr lang="pl-PL" sz="1200" dirty="0" err="1">
                  <a:solidFill>
                    <a:prstClr val="black"/>
                  </a:solidFill>
                </a:rPr>
                <a:t>hyperinsulinizm</a:t>
              </a:r>
              <a:r>
                <a:rPr lang="pl-PL" sz="1200" dirty="0">
                  <a:solidFill>
                    <a:prstClr val="black"/>
                  </a:solidFill>
                </a:rPr>
                <a:t>, zaburzenia okresu pokwitania, przekwitania i ciąży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8D756A-4565-4D65-B35E-89AE8C45DB27}"/>
                </a:ext>
              </a:extLst>
            </p:cNvPr>
            <p:cNvSpPr txBox="1"/>
            <p:nvPr/>
          </p:nvSpPr>
          <p:spPr>
            <a:xfrm>
              <a:off x="2486732" y="3835385"/>
              <a:ext cx="157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914377"/>
              <a:r>
                <a:rPr lang="pl-PL" sz="1400" b="1" dirty="0">
                  <a:solidFill>
                    <a:prstClr val="black"/>
                  </a:solidFill>
                </a:rPr>
                <a:t>choroby układu wewnątrzwydzielniczego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91A8B0-A6D9-48B1-BCAB-CE737DFA2064}"/>
              </a:ext>
            </a:extLst>
          </p:cNvPr>
          <p:cNvGrpSpPr/>
          <p:nvPr/>
        </p:nvGrpSpPr>
        <p:grpSpPr>
          <a:xfrm>
            <a:off x="6002360" y="4560242"/>
            <a:ext cx="2248045" cy="1327502"/>
            <a:chOff x="2551706" y="4283314"/>
            <a:chExt cx="1501564" cy="1327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97A189-6927-45CD-AABC-3C00164976A2}"/>
                </a:ext>
              </a:extLst>
            </p:cNvPr>
            <p:cNvSpPr txBox="1"/>
            <p:nvPr/>
          </p:nvSpPr>
          <p:spPr>
            <a:xfrm>
              <a:off x="2573179" y="4779819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377"/>
              <a:r>
                <a:rPr lang="pl-PL" sz="1200" dirty="0">
                  <a:solidFill>
                    <a:prstClr val="black"/>
                  </a:solidFill>
                </a:rPr>
                <a:t>zespół Downa, zespół Turnera, zespół </a:t>
              </a:r>
              <a:r>
                <a:rPr lang="pl-PL" sz="1200" dirty="0" err="1">
                  <a:solidFill>
                    <a:prstClr val="black"/>
                  </a:solidFill>
                </a:rPr>
                <a:t>Klinefeltera</a:t>
              </a:r>
              <a:r>
                <a:rPr lang="pl-PL" sz="1200" dirty="0">
                  <a:solidFill>
                    <a:prstClr val="black"/>
                  </a:solidFill>
                </a:rPr>
                <a:t>, rzadkie zespoły genetyczne, choroby </a:t>
              </a:r>
              <a:r>
                <a:rPr lang="pl-PL" sz="1200" dirty="0" err="1">
                  <a:solidFill>
                    <a:prstClr val="black"/>
                  </a:solidFill>
                </a:rPr>
                <a:t>spichrzeniowe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B50DFF-B65C-4F86-8B87-59FD3AF37D91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cs typeface="Arial" pitchFamily="34" charset="0"/>
                </a:rPr>
                <a:t>zespoły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 err="1">
                  <a:cs typeface="Arial" pitchFamily="34" charset="0"/>
                </a:rPr>
                <a:t>genetyczne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 err="1">
                  <a:cs typeface="Arial" pitchFamily="34" charset="0"/>
                </a:rPr>
                <a:t>i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 err="1">
                  <a:cs typeface="Arial" pitchFamily="34" charset="0"/>
                </a:rPr>
                <a:t>chromosomalne</a:t>
              </a:r>
              <a:endParaRPr lang="en-US" altLang="ko-KR" sz="1400" b="1" dirty="0"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65AFB1-763B-432C-B2BE-F6F4C2E610A2}"/>
              </a:ext>
            </a:extLst>
          </p:cNvPr>
          <p:cNvGrpSpPr/>
          <p:nvPr/>
        </p:nvGrpSpPr>
        <p:grpSpPr>
          <a:xfrm>
            <a:off x="8451574" y="3640817"/>
            <a:ext cx="2215897" cy="1380293"/>
            <a:chOff x="2551706" y="4283314"/>
            <a:chExt cx="1480091" cy="13802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B8D7B6-F05B-4AD3-93FA-CAA2DB3A2649}"/>
                </a:ext>
              </a:extLst>
            </p:cNvPr>
            <p:cNvSpPr txBox="1"/>
            <p:nvPr/>
          </p:nvSpPr>
          <p:spPr>
            <a:xfrm>
              <a:off x="2551706" y="4832610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377"/>
              <a:r>
                <a:rPr lang="pl-PL" sz="1200" dirty="0">
                  <a:solidFill>
                    <a:prstClr val="black"/>
                  </a:solidFill>
                </a:rPr>
                <a:t>steroidów, leków przeciwpadaczkowych, leków psychotropowych i uspokajających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66A81F-6948-4DB5-A184-47C0267728F5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377"/>
              <a:r>
                <a:rPr lang="pl-PL" sz="1400" b="1" dirty="0">
                  <a:solidFill>
                    <a:prstClr val="black"/>
                  </a:solidFill>
                </a:rPr>
                <a:t>przewlekłe stosowanie leków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74" y="4738914"/>
            <a:ext cx="733064" cy="813523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289" y="2284205"/>
            <a:ext cx="627855" cy="71505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603" y="2614872"/>
            <a:ext cx="1577419" cy="1577419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700" y="3943747"/>
            <a:ext cx="772524" cy="657089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3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IET FIT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8244"/>
      </a:accent1>
      <a:accent2>
        <a:srgbClr val="2E2E2E"/>
      </a:accent2>
      <a:accent3>
        <a:srgbClr val="EA8244"/>
      </a:accent3>
      <a:accent4>
        <a:srgbClr val="2E2E2E"/>
      </a:accent4>
      <a:accent5>
        <a:srgbClr val="EA8244"/>
      </a:accent5>
      <a:accent6>
        <a:srgbClr val="2E2E2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di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8244"/>
      </a:accent1>
      <a:accent2>
        <a:srgbClr val="2E2E2E"/>
      </a:accent2>
      <a:accent3>
        <a:srgbClr val="EA8244"/>
      </a:accent3>
      <a:accent4>
        <a:srgbClr val="2E2E2E"/>
      </a:accent4>
      <a:accent5>
        <a:srgbClr val="EA8244"/>
      </a:accent5>
      <a:accent6>
        <a:srgbClr val="2E2E2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1816</Words>
  <Application>Microsoft Office PowerPoint</Application>
  <PresentationFormat>Panoramiczny</PresentationFormat>
  <Paragraphs>106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17</vt:i4>
      </vt:variant>
    </vt:vector>
  </HeadingPairs>
  <TitlesOfParts>
    <vt:vector size="28" baseType="lpstr">
      <vt:lpstr>Arial Unicode MS</vt:lpstr>
      <vt:lpstr>맑은 고딕</vt:lpstr>
      <vt:lpstr>Adobe Song Std L</vt:lpstr>
      <vt:lpstr>Arial</vt:lpstr>
      <vt:lpstr>Calibri</vt:lpstr>
      <vt:lpstr>FZShuTi</vt:lpstr>
      <vt:lpstr>Noto Sans</vt:lpstr>
      <vt:lpstr>Cover and End Slide Master</vt:lpstr>
      <vt:lpstr>Contents Slide Master</vt:lpstr>
      <vt:lpstr>Section Break Slide Master</vt:lpstr>
      <vt:lpstr>1_Cover and End Slide Master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Beti</cp:lastModifiedBy>
  <cp:revision>158</cp:revision>
  <dcterms:created xsi:type="dcterms:W3CDTF">2018-04-24T17:14:44Z</dcterms:created>
  <dcterms:modified xsi:type="dcterms:W3CDTF">2020-10-29T19:27:23Z</dcterms:modified>
</cp:coreProperties>
</file>